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94" r:id="rId5"/>
    <p:sldMasterId id="2147483810" r:id="rId6"/>
  </p:sldMasterIdLst>
  <p:notesMasterIdLst>
    <p:notesMasterId r:id="rId32"/>
  </p:notesMasterIdLst>
  <p:sldIdLst>
    <p:sldId id="297" r:id="rId7"/>
    <p:sldId id="421" r:id="rId8"/>
    <p:sldId id="427" r:id="rId9"/>
    <p:sldId id="434" r:id="rId10"/>
    <p:sldId id="310" r:id="rId11"/>
    <p:sldId id="435" r:id="rId12"/>
    <p:sldId id="319" r:id="rId13"/>
    <p:sldId id="436" r:id="rId14"/>
    <p:sldId id="408" r:id="rId15"/>
    <p:sldId id="438" r:id="rId16"/>
    <p:sldId id="439" r:id="rId17"/>
    <p:sldId id="440" r:id="rId18"/>
    <p:sldId id="441" r:id="rId19"/>
    <p:sldId id="442" r:id="rId20"/>
    <p:sldId id="443" r:id="rId21"/>
    <p:sldId id="444" r:id="rId22"/>
    <p:sldId id="418" r:id="rId23"/>
    <p:sldId id="445" r:id="rId24"/>
    <p:sldId id="420" r:id="rId25"/>
    <p:sldId id="422" r:id="rId26"/>
    <p:sldId id="306" r:id="rId27"/>
    <p:sldId id="396" r:id="rId28"/>
    <p:sldId id="399" r:id="rId29"/>
    <p:sldId id="279" r:id="rId30"/>
    <p:sldId id="274" r:id="rId31"/>
  </p:sldIdLst>
  <p:sldSz cx="123444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90000"/>
    <a:srgbClr val="FF3300"/>
    <a:srgbClr val="CC3300"/>
    <a:srgbClr val="0066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20" y="-744"/>
      </p:cViewPr>
      <p:guideLst>
        <p:guide orient="horz" pos="2160"/>
        <p:guide pos="388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0CF4EBB0-9507-4752-8945-99FB6C2D3998}" type="datetimeFigureOut">
              <a:rPr lang="en-US"/>
              <a:pPr>
                <a:defRPr/>
              </a:pPr>
              <a:t>10/23/2021</a:t>
            </a:fld>
            <a:endParaRPr lang="en-US"/>
          </a:p>
        </p:txBody>
      </p:sp>
      <p:sp>
        <p:nvSpPr>
          <p:cNvPr id="4" name="Nơi giữ chỗ cho Hình ảnh của Bản chiếu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noProof="0"/>
              <a:t>Bấm &amp; sửa kiểu tiêu đề</a:t>
            </a:r>
          </a:p>
          <a:p>
            <a:pPr lvl="1"/>
            <a:r>
              <a:rPr lang="vi-VN" noProof="0"/>
              <a:t>Mức hai</a:t>
            </a:r>
          </a:p>
          <a:p>
            <a:pPr lvl="2"/>
            <a:r>
              <a:rPr lang="vi-VN" noProof="0"/>
              <a:t>Mức ba</a:t>
            </a:r>
          </a:p>
          <a:p>
            <a:pPr lvl="3"/>
            <a:r>
              <a:rPr lang="vi-VN" noProof="0"/>
              <a:t>Mức bốn</a:t>
            </a:r>
          </a:p>
          <a:p>
            <a:pPr lvl="4"/>
            <a:r>
              <a:rPr lang="vi-VN" noProof="0"/>
              <a:t>Mức năm</a:t>
            </a:r>
            <a:endParaRPr lang="en-US" noProof="0"/>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E903DAB-EE47-46BF-A789-86F7EF62E5D2}" type="slidenum">
              <a:rPr lang="en-US"/>
              <a:pPr>
                <a:defRPr/>
              </a:pPr>
              <a:t>‹#›</a:t>
            </a:fld>
            <a:endParaRPr lang="en-US"/>
          </a:p>
        </p:txBody>
      </p:sp>
    </p:spTree>
    <p:extLst>
      <p:ext uri="{BB962C8B-B14F-4D97-AF65-F5344CB8AC3E}">
        <p14:creationId xmlns:p14="http://schemas.microsoft.com/office/powerpoint/2010/main" val="2054750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ơi giữ chỗ cho Hình ảnh của Bản chiếu 1"/>
          <p:cNvSpPr>
            <a:spLocks noGrp="1" noRot="1" noChangeAspect="1"/>
          </p:cNvSpPr>
          <p:nvPr>
            <p:ph type="sldImg"/>
          </p:nvPr>
        </p:nvSpPr>
        <p:spPr/>
      </p:sp>
      <p:sp>
        <p:nvSpPr>
          <p:cNvPr id="3" name="Nơi giữ chỗ cho Ghi chú 2"/>
          <p:cNvSpPr>
            <a:spLocks noGrp="1"/>
          </p:cNvSpPr>
          <p:nvPr>
            <p:ph type="body" idx="1"/>
          </p:nvPr>
        </p:nvSpPr>
        <p:spPr/>
        <p:txBody>
          <a:bodyPr>
            <a:normAutofit/>
          </a:bodyPr>
          <a:lstStyle/>
          <a:p>
            <a:endParaRPr lang="en-US"/>
          </a:p>
        </p:txBody>
      </p:sp>
      <p:sp>
        <p:nvSpPr>
          <p:cNvPr id="4" name="Nơi giữ chỗ cho Số hiệu Bản chiếu 3"/>
          <p:cNvSpPr>
            <a:spLocks noGrp="1"/>
          </p:cNvSpPr>
          <p:nvPr>
            <p:ph type="sldNum" sz="quarter" idx="10"/>
          </p:nvPr>
        </p:nvSpPr>
        <p:spPr/>
        <p:txBody>
          <a:bodyPr/>
          <a:lstStyle/>
          <a:p>
            <a:pPr>
              <a:defRPr/>
            </a:pPr>
            <a:fld id="{7E903DAB-EE47-46BF-A789-86F7EF62E5D2}"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4" name="Hình Chữ nhật 3"/>
          <p:cNvSpPr/>
          <p:nvPr/>
        </p:nvSpPr>
        <p:spPr bwMode="auto">
          <a:xfrm>
            <a:off x="514350" y="0"/>
            <a:ext cx="82296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Hình Chữ nhật 4"/>
          <p:cNvSpPr/>
          <p:nvPr/>
        </p:nvSpPr>
        <p:spPr bwMode="auto">
          <a:xfrm>
            <a:off x="372905" y="0"/>
            <a:ext cx="14144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Hình Chữ nhật 5"/>
          <p:cNvSpPr/>
          <p:nvPr/>
        </p:nvSpPr>
        <p:spPr bwMode="auto">
          <a:xfrm>
            <a:off x="1337311" y="0"/>
            <a:ext cx="246460"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Hình Chữ nhật 6"/>
          <p:cNvSpPr/>
          <p:nvPr/>
        </p:nvSpPr>
        <p:spPr bwMode="auto">
          <a:xfrm>
            <a:off x="1540908" y="0"/>
            <a:ext cx="310752"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Đường kết nối thẳng 9"/>
          <p:cNvSpPr>
            <a:spLocks noChangeShapeType="1"/>
          </p:cNvSpPr>
          <p:nvPr/>
        </p:nvSpPr>
        <p:spPr bwMode="auto">
          <a:xfrm>
            <a:off x="143590"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Đường kết nối thẳng 10"/>
          <p:cNvSpPr>
            <a:spLocks noChangeShapeType="1"/>
          </p:cNvSpPr>
          <p:nvPr/>
        </p:nvSpPr>
        <p:spPr bwMode="auto">
          <a:xfrm>
            <a:off x="123444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Đường kết nối thẳng 11"/>
          <p:cNvSpPr>
            <a:spLocks noChangeShapeType="1"/>
          </p:cNvSpPr>
          <p:nvPr/>
        </p:nvSpPr>
        <p:spPr bwMode="auto">
          <a:xfrm>
            <a:off x="1153001"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Đường kết nối thẳng 12"/>
          <p:cNvSpPr>
            <a:spLocks noChangeShapeType="1"/>
          </p:cNvSpPr>
          <p:nvPr/>
        </p:nvSpPr>
        <p:spPr bwMode="auto">
          <a:xfrm>
            <a:off x="233172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Đường kết nối thẳng 13"/>
          <p:cNvSpPr>
            <a:spLocks noChangeShapeType="1"/>
          </p:cNvSpPr>
          <p:nvPr/>
        </p:nvSpPr>
        <p:spPr bwMode="auto">
          <a:xfrm>
            <a:off x="144018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Đường kết nối thẳng 14"/>
          <p:cNvSpPr>
            <a:spLocks noChangeShapeType="1"/>
          </p:cNvSpPr>
          <p:nvPr/>
        </p:nvSpPr>
        <p:spPr bwMode="auto">
          <a:xfrm>
            <a:off x="12303681"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Hình Chữ nhật 15"/>
          <p:cNvSpPr/>
          <p:nvPr/>
        </p:nvSpPr>
        <p:spPr bwMode="auto">
          <a:xfrm>
            <a:off x="1645920" y="0"/>
            <a:ext cx="10287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Hình Bầu dục 16"/>
          <p:cNvSpPr/>
          <p:nvPr/>
        </p:nvSpPr>
        <p:spPr bwMode="auto">
          <a:xfrm>
            <a:off x="822960" y="3429000"/>
            <a:ext cx="174879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Hình Bầu dục 17"/>
          <p:cNvSpPr/>
          <p:nvPr/>
        </p:nvSpPr>
        <p:spPr bwMode="auto">
          <a:xfrm>
            <a:off x="1768079" y="4867275"/>
            <a:ext cx="86582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Hình Bầu dục 18"/>
          <p:cNvSpPr/>
          <p:nvPr/>
        </p:nvSpPr>
        <p:spPr bwMode="auto">
          <a:xfrm>
            <a:off x="1472328" y="5500689"/>
            <a:ext cx="186451"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Hình Bầu dục 19"/>
          <p:cNvSpPr/>
          <p:nvPr/>
        </p:nvSpPr>
        <p:spPr bwMode="auto">
          <a:xfrm>
            <a:off x="2245995" y="5788025"/>
            <a:ext cx="370761"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Hình Bầu dục 20"/>
          <p:cNvSpPr/>
          <p:nvPr/>
        </p:nvSpPr>
        <p:spPr>
          <a:xfrm>
            <a:off x="2571751" y="4495801"/>
            <a:ext cx="492919"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êu đề 7"/>
          <p:cNvSpPr>
            <a:spLocks noGrp="1"/>
          </p:cNvSpPr>
          <p:nvPr>
            <p:ph type="ctrTitle"/>
          </p:nvPr>
        </p:nvSpPr>
        <p:spPr>
          <a:xfrm>
            <a:off x="3086100" y="3124200"/>
            <a:ext cx="8332470" cy="1894362"/>
          </a:xfrm>
        </p:spPr>
        <p:txBody>
          <a:bodyPr/>
          <a:lstStyle>
            <a:lvl1pPr>
              <a:defRPr b="1"/>
            </a:lvl1pPr>
          </a:lstStyle>
          <a:p>
            <a:r>
              <a:rPr lang="vi-VN"/>
              <a:t>Bấm &amp; sửa kiểu tiêu đề</a:t>
            </a:r>
            <a:endParaRPr lang="en-US"/>
          </a:p>
        </p:txBody>
      </p:sp>
      <p:sp>
        <p:nvSpPr>
          <p:cNvPr id="9" name="Tiêu đề phụ 8"/>
          <p:cNvSpPr>
            <a:spLocks noGrp="1"/>
          </p:cNvSpPr>
          <p:nvPr>
            <p:ph type="subTitle" idx="1"/>
          </p:nvPr>
        </p:nvSpPr>
        <p:spPr>
          <a:xfrm>
            <a:off x="3086100" y="5003322"/>
            <a:ext cx="833247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vi-VN"/>
              <a:t>Bấm &amp; sửa kiểu phụ đề</a:t>
            </a:r>
            <a:endParaRPr lang="en-US"/>
          </a:p>
        </p:txBody>
      </p:sp>
      <p:sp>
        <p:nvSpPr>
          <p:cNvPr id="22" name="Nơi giữ chỗ cho Ngày tháng 27"/>
          <p:cNvSpPr>
            <a:spLocks noGrp="1"/>
          </p:cNvSpPr>
          <p:nvPr>
            <p:ph type="dt" sz="half" idx="10"/>
          </p:nvPr>
        </p:nvSpPr>
        <p:spPr bwMode="auto">
          <a:xfrm rot="5400000">
            <a:off x="10882075" y="1108075"/>
            <a:ext cx="2286000" cy="514350"/>
          </a:xfrm>
        </p:spPr>
        <p:txBody>
          <a:bodyPr/>
          <a:lstStyle>
            <a:lvl1pPr>
              <a:defRPr/>
            </a:lvl1pPr>
          </a:lstStyle>
          <a:p>
            <a:pPr>
              <a:defRPr/>
            </a:pPr>
            <a:endParaRPr lang="en-US"/>
          </a:p>
        </p:txBody>
      </p:sp>
      <p:sp>
        <p:nvSpPr>
          <p:cNvPr id="23" name="Nơi giữ chỗ cho Chân trang 16"/>
          <p:cNvSpPr>
            <a:spLocks noGrp="1"/>
          </p:cNvSpPr>
          <p:nvPr>
            <p:ph type="ftr" sz="quarter" idx="11"/>
          </p:nvPr>
        </p:nvSpPr>
        <p:spPr bwMode="auto">
          <a:xfrm rot="5400000">
            <a:off x="10194133" y="4114245"/>
            <a:ext cx="3657600" cy="518636"/>
          </a:xfrm>
        </p:spPr>
        <p:txBody>
          <a:bodyPr/>
          <a:lstStyle>
            <a:lvl1pPr>
              <a:defRPr/>
            </a:lvl1pPr>
          </a:lstStyle>
          <a:p>
            <a:pPr>
              <a:defRPr/>
            </a:pPr>
            <a:endParaRPr lang="en-US"/>
          </a:p>
        </p:txBody>
      </p:sp>
      <p:sp>
        <p:nvSpPr>
          <p:cNvPr id="24" name="Nơi giữ chỗ cho Số hiệu Bản chiếu 28"/>
          <p:cNvSpPr>
            <a:spLocks noGrp="1"/>
          </p:cNvSpPr>
          <p:nvPr>
            <p:ph type="sldNum" sz="quarter" idx="12"/>
          </p:nvPr>
        </p:nvSpPr>
        <p:spPr bwMode="auto">
          <a:xfrm>
            <a:off x="1789510" y="4929189"/>
            <a:ext cx="822960" cy="517525"/>
          </a:xfrm>
        </p:spPr>
        <p:txBody>
          <a:bodyPr/>
          <a:lstStyle>
            <a:lvl1pPr>
              <a:defRPr/>
            </a:lvl1pPr>
          </a:lstStyle>
          <a:p>
            <a:pPr>
              <a:defRPr/>
            </a:pPr>
            <a:fld id="{45FB25E1-C324-4E50-9CAC-A7F70C399C8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13"/>
          <p:cNvSpPr>
            <a:spLocks noGrp="1"/>
          </p:cNvSpPr>
          <p:nvPr>
            <p:ph type="dt" sz="half" idx="10"/>
          </p:nvPr>
        </p:nvSpPr>
        <p:spPr/>
        <p:txBody>
          <a:bodyPr/>
          <a:lstStyle>
            <a:lvl1pPr>
              <a:defRPr/>
            </a:lvl1pPr>
          </a:lstStyle>
          <a:p>
            <a:pPr>
              <a:defRPr/>
            </a:pPr>
            <a:endParaRPr lang="en-US"/>
          </a:p>
        </p:txBody>
      </p:sp>
      <p:sp>
        <p:nvSpPr>
          <p:cNvPr id="5" name="Nơi giữ chỗ cho Chân trang 2"/>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22"/>
          <p:cNvSpPr>
            <a:spLocks noGrp="1"/>
          </p:cNvSpPr>
          <p:nvPr>
            <p:ph type="sldNum" sz="quarter" idx="12"/>
          </p:nvPr>
        </p:nvSpPr>
        <p:spPr/>
        <p:txBody>
          <a:bodyPr/>
          <a:lstStyle>
            <a:lvl1pPr>
              <a:defRPr/>
            </a:lvl1pPr>
          </a:lstStyle>
          <a:p>
            <a:pPr>
              <a:defRPr/>
            </a:pPr>
            <a:fld id="{ACCBE6CB-9649-41F7-AF67-45FE0ACF6DF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949690" y="274640"/>
            <a:ext cx="226314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17220" y="274639"/>
            <a:ext cx="812673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13"/>
          <p:cNvSpPr>
            <a:spLocks noGrp="1"/>
          </p:cNvSpPr>
          <p:nvPr>
            <p:ph type="dt" sz="half" idx="10"/>
          </p:nvPr>
        </p:nvSpPr>
        <p:spPr/>
        <p:txBody>
          <a:bodyPr/>
          <a:lstStyle>
            <a:lvl1pPr>
              <a:defRPr/>
            </a:lvl1pPr>
          </a:lstStyle>
          <a:p>
            <a:pPr>
              <a:defRPr/>
            </a:pPr>
            <a:endParaRPr lang="en-US"/>
          </a:p>
        </p:txBody>
      </p:sp>
      <p:sp>
        <p:nvSpPr>
          <p:cNvPr id="5" name="Nơi giữ chỗ cho Chân trang 2"/>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22"/>
          <p:cNvSpPr>
            <a:spLocks noGrp="1"/>
          </p:cNvSpPr>
          <p:nvPr>
            <p:ph type="sldNum" sz="quarter" idx="12"/>
          </p:nvPr>
        </p:nvSpPr>
        <p:spPr/>
        <p:txBody>
          <a:bodyPr/>
          <a:lstStyle>
            <a:lvl1pPr>
              <a:defRPr/>
            </a:lvl1pPr>
          </a:lstStyle>
          <a:p>
            <a:pPr>
              <a:defRPr/>
            </a:pPr>
            <a:fld id="{FC74F8BA-45FB-4DC3-A79F-83C729018F4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43050" y="1122363"/>
            <a:ext cx="92583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43050" y="3602038"/>
            <a:ext cx="92583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34CB99-C7FB-41B1-8223-844C1C1B8BE8}"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B21AE-0D7E-4224-8ABE-C7B4B1393D6E}" type="slidenum">
              <a:rPr lang="en-US" smtClean="0"/>
              <a:t>‹#›</a:t>
            </a:fld>
            <a:endParaRPr lang="en-US"/>
          </a:p>
        </p:txBody>
      </p:sp>
    </p:spTree>
    <p:extLst>
      <p:ext uri="{BB962C8B-B14F-4D97-AF65-F5344CB8AC3E}">
        <p14:creationId xmlns:p14="http://schemas.microsoft.com/office/powerpoint/2010/main" val="4293947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4CB99-C7FB-41B1-8223-844C1C1B8BE8}"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B21AE-0D7E-4224-8ABE-C7B4B1393D6E}" type="slidenum">
              <a:rPr lang="en-US" smtClean="0"/>
              <a:t>‹#›</a:t>
            </a:fld>
            <a:endParaRPr lang="en-US"/>
          </a:p>
        </p:txBody>
      </p:sp>
    </p:spTree>
    <p:extLst>
      <p:ext uri="{BB962C8B-B14F-4D97-AF65-F5344CB8AC3E}">
        <p14:creationId xmlns:p14="http://schemas.microsoft.com/office/powerpoint/2010/main" val="361357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248" y="1709739"/>
            <a:ext cx="1064704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42248" y="4589464"/>
            <a:ext cx="1064704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34CB99-C7FB-41B1-8223-844C1C1B8BE8}"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B21AE-0D7E-4224-8ABE-C7B4B1393D6E}" type="slidenum">
              <a:rPr lang="en-US" smtClean="0"/>
              <a:t>‹#›</a:t>
            </a:fld>
            <a:endParaRPr lang="en-US"/>
          </a:p>
        </p:txBody>
      </p:sp>
    </p:spTree>
    <p:extLst>
      <p:ext uri="{BB962C8B-B14F-4D97-AF65-F5344CB8AC3E}">
        <p14:creationId xmlns:p14="http://schemas.microsoft.com/office/powerpoint/2010/main" val="3478710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8678" y="1825625"/>
            <a:ext cx="52463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9353" y="1825625"/>
            <a:ext cx="52463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34CB99-C7FB-41B1-8223-844C1C1B8BE8}"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B21AE-0D7E-4224-8ABE-C7B4B1393D6E}" type="slidenum">
              <a:rPr lang="en-US" smtClean="0"/>
              <a:t>‹#›</a:t>
            </a:fld>
            <a:endParaRPr lang="en-US"/>
          </a:p>
        </p:txBody>
      </p:sp>
    </p:spTree>
    <p:extLst>
      <p:ext uri="{BB962C8B-B14F-4D97-AF65-F5344CB8AC3E}">
        <p14:creationId xmlns:p14="http://schemas.microsoft.com/office/powerpoint/2010/main" val="3334292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0285" y="365126"/>
            <a:ext cx="10647045" cy="1325563"/>
          </a:xfrm>
        </p:spPr>
        <p:txBody>
          <a:bodyPr/>
          <a:lstStyle/>
          <a:p>
            <a:r>
              <a:rPr lang="en-US"/>
              <a:t>Click to edit Master title style</a:t>
            </a:r>
          </a:p>
        </p:txBody>
      </p:sp>
      <p:sp>
        <p:nvSpPr>
          <p:cNvPr id="3" name="Text Placeholder 2"/>
          <p:cNvSpPr>
            <a:spLocks noGrp="1"/>
          </p:cNvSpPr>
          <p:nvPr>
            <p:ph type="body" idx="1"/>
          </p:nvPr>
        </p:nvSpPr>
        <p:spPr>
          <a:xfrm>
            <a:off x="850286" y="1681163"/>
            <a:ext cx="52222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50286" y="2505075"/>
            <a:ext cx="522225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49352" y="1681163"/>
            <a:ext cx="524797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352" y="2505075"/>
            <a:ext cx="524797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34CB99-C7FB-41B1-8223-844C1C1B8BE8}" type="datetimeFigureOut">
              <a:rPr lang="en-US" smtClean="0"/>
              <a:t>10/23/2021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9B21AE-0D7E-4224-8ABE-C7B4B1393D6E}" type="slidenum">
              <a:rPr lang="en-US" smtClean="0"/>
              <a:t>‹#›</a:t>
            </a:fld>
            <a:endParaRPr lang="en-US"/>
          </a:p>
        </p:txBody>
      </p:sp>
    </p:spTree>
    <p:extLst>
      <p:ext uri="{BB962C8B-B14F-4D97-AF65-F5344CB8AC3E}">
        <p14:creationId xmlns:p14="http://schemas.microsoft.com/office/powerpoint/2010/main" val="3322631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34CB99-C7FB-41B1-8223-844C1C1B8BE8}" type="datetimeFigureOut">
              <a:rPr lang="en-US" smtClean="0"/>
              <a:t>10/23/2021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9B21AE-0D7E-4224-8ABE-C7B4B1393D6E}" type="slidenum">
              <a:rPr lang="en-US" smtClean="0"/>
              <a:t>‹#›</a:t>
            </a:fld>
            <a:endParaRPr lang="en-US"/>
          </a:p>
        </p:txBody>
      </p:sp>
    </p:spTree>
    <p:extLst>
      <p:ext uri="{BB962C8B-B14F-4D97-AF65-F5344CB8AC3E}">
        <p14:creationId xmlns:p14="http://schemas.microsoft.com/office/powerpoint/2010/main" val="356162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4CB99-C7FB-41B1-8223-844C1C1B8BE8}" type="datetimeFigureOut">
              <a:rPr lang="en-US" smtClean="0"/>
              <a:t>10/23/2021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9B21AE-0D7E-4224-8ABE-C7B4B1393D6E}" type="slidenum">
              <a:rPr lang="en-US" smtClean="0"/>
              <a:t>‹#›</a:t>
            </a:fld>
            <a:endParaRPr lang="en-US"/>
          </a:p>
        </p:txBody>
      </p:sp>
    </p:spTree>
    <p:extLst>
      <p:ext uri="{BB962C8B-B14F-4D97-AF65-F5344CB8AC3E}">
        <p14:creationId xmlns:p14="http://schemas.microsoft.com/office/powerpoint/2010/main" val="3733435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457200"/>
            <a:ext cx="3981390"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247978" y="987426"/>
            <a:ext cx="6249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0286" y="2057400"/>
            <a:ext cx="39813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34CB99-C7FB-41B1-8223-844C1C1B8BE8}"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B21AE-0D7E-4224-8ABE-C7B4B1393D6E}" type="slidenum">
              <a:rPr lang="en-US" smtClean="0"/>
              <a:t>‹#›</a:t>
            </a:fld>
            <a:endParaRPr lang="en-US"/>
          </a:p>
        </p:txBody>
      </p:sp>
    </p:spTree>
    <p:extLst>
      <p:ext uri="{BB962C8B-B14F-4D97-AF65-F5344CB8AC3E}">
        <p14:creationId xmlns:p14="http://schemas.microsoft.com/office/powerpoint/2010/main" val="348392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8" name="Nơi giữ chỗ cho Nội dung 7"/>
          <p:cNvSpPr>
            <a:spLocks noGrp="1"/>
          </p:cNvSpPr>
          <p:nvPr>
            <p:ph sz="quarter" idx="1"/>
          </p:nvPr>
        </p:nvSpPr>
        <p:spPr>
          <a:xfrm>
            <a:off x="617220" y="1600200"/>
            <a:ext cx="10081260" cy="487375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6"/>
          <p:cNvSpPr>
            <a:spLocks noGrp="1"/>
          </p:cNvSpPr>
          <p:nvPr>
            <p:ph type="dt" sz="half" idx="10"/>
          </p:nvPr>
        </p:nvSpPr>
        <p:spPr/>
        <p:txBody>
          <a:bodyPr rtlCol="0"/>
          <a:lstStyle>
            <a:lvl1pPr>
              <a:defRPr/>
            </a:lvl1pPr>
          </a:lstStyle>
          <a:p>
            <a:pPr>
              <a:defRPr/>
            </a:pPr>
            <a:endParaRPr lang="en-US"/>
          </a:p>
        </p:txBody>
      </p:sp>
      <p:sp>
        <p:nvSpPr>
          <p:cNvPr id="5" name="Nơi giữ chỗ cho Số hiệu Bản chiếu 8"/>
          <p:cNvSpPr>
            <a:spLocks noGrp="1"/>
          </p:cNvSpPr>
          <p:nvPr>
            <p:ph type="sldNum" sz="quarter" idx="11"/>
          </p:nvPr>
        </p:nvSpPr>
        <p:spPr/>
        <p:txBody>
          <a:bodyPr rtlCol="0"/>
          <a:lstStyle>
            <a:lvl1pPr>
              <a:defRPr/>
            </a:lvl1pPr>
          </a:lstStyle>
          <a:p>
            <a:pPr>
              <a:defRPr/>
            </a:pPr>
            <a:fld id="{40278D8C-BB4C-4AC5-8382-E4D298A54953}" type="slidenum">
              <a:rPr lang="en-US"/>
              <a:pPr>
                <a:defRPr/>
              </a:pPr>
              <a:t>‹#›</a:t>
            </a:fld>
            <a:endParaRPr lang="en-US"/>
          </a:p>
        </p:txBody>
      </p:sp>
      <p:sp>
        <p:nvSpPr>
          <p:cNvPr id="6" name="Nơi giữ chỗ cho Chân trang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457200"/>
            <a:ext cx="398139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247978" y="987426"/>
            <a:ext cx="624935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50286" y="2057400"/>
            <a:ext cx="39813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34CB99-C7FB-41B1-8223-844C1C1B8BE8}"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B21AE-0D7E-4224-8ABE-C7B4B1393D6E}" type="slidenum">
              <a:rPr lang="en-US" smtClean="0"/>
              <a:t>‹#›</a:t>
            </a:fld>
            <a:endParaRPr lang="en-US"/>
          </a:p>
        </p:txBody>
      </p:sp>
    </p:spTree>
    <p:extLst>
      <p:ext uri="{BB962C8B-B14F-4D97-AF65-F5344CB8AC3E}">
        <p14:creationId xmlns:p14="http://schemas.microsoft.com/office/powerpoint/2010/main" val="2281598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4CB99-C7FB-41B1-8223-844C1C1B8BE8}"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B21AE-0D7E-4224-8ABE-C7B4B1393D6E}" type="slidenum">
              <a:rPr lang="en-US" smtClean="0"/>
              <a:t>‹#›</a:t>
            </a:fld>
            <a:endParaRPr lang="en-US"/>
          </a:p>
        </p:txBody>
      </p:sp>
    </p:spTree>
    <p:extLst>
      <p:ext uri="{BB962C8B-B14F-4D97-AF65-F5344CB8AC3E}">
        <p14:creationId xmlns:p14="http://schemas.microsoft.com/office/powerpoint/2010/main" val="3786069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3961" y="365125"/>
            <a:ext cx="266176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8677" y="365125"/>
            <a:ext cx="783097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4CB99-C7FB-41B1-8223-844C1C1B8BE8}"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B21AE-0D7E-4224-8ABE-C7B4B1393D6E}" type="slidenum">
              <a:rPr lang="en-US" smtClean="0"/>
              <a:t>‹#›</a:t>
            </a:fld>
            <a:endParaRPr lang="en-US"/>
          </a:p>
        </p:txBody>
      </p:sp>
    </p:spTree>
    <p:extLst>
      <p:ext uri="{BB962C8B-B14F-4D97-AF65-F5344CB8AC3E}">
        <p14:creationId xmlns:p14="http://schemas.microsoft.com/office/powerpoint/2010/main" val="4097074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Just plants small">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2">
            <a:alphaModFix/>
          </a:blip>
          <a:srcRect l="43534"/>
          <a:stretch/>
        </p:blipFill>
        <p:spPr>
          <a:xfrm rot="-5400000" flipH="1">
            <a:off x="8712670" y="-1190141"/>
            <a:ext cx="1026657" cy="3381539"/>
          </a:xfrm>
          <a:prstGeom prst="rect">
            <a:avLst/>
          </a:prstGeom>
          <a:noFill/>
          <a:ln>
            <a:noFill/>
          </a:ln>
        </p:spPr>
      </p:pic>
      <p:pic>
        <p:nvPicPr>
          <p:cNvPr id="103" name="Shape 103"/>
          <p:cNvPicPr preferRelativeResize="0"/>
          <p:nvPr/>
        </p:nvPicPr>
        <p:blipFill rotWithShape="1">
          <a:blip r:embed="rId3">
            <a:alphaModFix/>
          </a:blip>
          <a:srcRect l="45142" t="-12064" b="21353"/>
          <a:stretch/>
        </p:blipFill>
        <p:spPr>
          <a:xfrm rot="5400000">
            <a:off x="984760" y="-1010317"/>
            <a:ext cx="1682367" cy="3677601"/>
          </a:xfrm>
          <a:prstGeom prst="rect">
            <a:avLst/>
          </a:prstGeom>
          <a:noFill/>
          <a:ln>
            <a:noFill/>
          </a:ln>
        </p:spPr>
      </p:pic>
      <p:pic>
        <p:nvPicPr>
          <p:cNvPr id="104" name="Shape 104"/>
          <p:cNvPicPr preferRelativeResize="0"/>
          <p:nvPr/>
        </p:nvPicPr>
        <p:blipFill rotWithShape="1">
          <a:blip r:embed="rId2">
            <a:alphaModFix/>
          </a:blip>
          <a:srcRect r="35069" b="2780"/>
          <a:stretch/>
        </p:blipFill>
        <p:spPr>
          <a:xfrm rot="5400000">
            <a:off x="2001423" y="4866664"/>
            <a:ext cx="1052272" cy="2930399"/>
          </a:xfrm>
          <a:prstGeom prst="rect">
            <a:avLst/>
          </a:prstGeom>
          <a:noFill/>
          <a:ln>
            <a:noFill/>
          </a:ln>
        </p:spPr>
      </p:pic>
      <p:pic>
        <p:nvPicPr>
          <p:cNvPr id="105" name="Shape 105"/>
          <p:cNvPicPr preferRelativeResize="0"/>
          <p:nvPr/>
        </p:nvPicPr>
        <p:blipFill rotWithShape="1">
          <a:blip r:embed="rId4">
            <a:alphaModFix/>
          </a:blip>
          <a:srcRect r="20660" b="38811"/>
          <a:stretch/>
        </p:blipFill>
        <p:spPr>
          <a:xfrm>
            <a:off x="9413991" y="4667714"/>
            <a:ext cx="2930411" cy="2190287"/>
          </a:xfrm>
          <a:prstGeom prst="rect">
            <a:avLst/>
          </a:prstGeom>
          <a:noFill/>
          <a:ln>
            <a:noFill/>
          </a:ln>
        </p:spPr>
      </p:pic>
      <p:pic>
        <p:nvPicPr>
          <p:cNvPr id="106" name="Shape 106"/>
          <p:cNvPicPr preferRelativeResize="0"/>
          <p:nvPr/>
        </p:nvPicPr>
        <p:blipFill rotWithShape="1">
          <a:blip r:embed="rId5">
            <a:alphaModFix/>
          </a:blip>
          <a:srcRect r="26809"/>
          <a:stretch/>
        </p:blipFill>
        <p:spPr>
          <a:xfrm rot="-5400000">
            <a:off x="9882642" y="-707260"/>
            <a:ext cx="1767199" cy="3156319"/>
          </a:xfrm>
          <a:prstGeom prst="rect">
            <a:avLst/>
          </a:prstGeom>
          <a:noFill/>
          <a:ln>
            <a:noFill/>
          </a:ln>
        </p:spPr>
      </p:pic>
      <p:pic>
        <p:nvPicPr>
          <p:cNvPr id="107" name="Shape 107"/>
          <p:cNvPicPr preferRelativeResize="0"/>
          <p:nvPr/>
        </p:nvPicPr>
        <p:blipFill rotWithShape="1">
          <a:blip r:embed="rId6">
            <a:alphaModFix/>
          </a:blip>
          <a:srcRect r="34262" b="14813"/>
          <a:stretch/>
        </p:blipFill>
        <p:spPr>
          <a:xfrm flipH="1">
            <a:off x="1" y="3949701"/>
            <a:ext cx="1898675" cy="2908300"/>
          </a:xfrm>
          <a:prstGeom prst="rect">
            <a:avLst/>
          </a:prstGeom>
          <a:noFill/>
          <a:ln>
            <a:noFill/>
          </a:ln>
        </p:spPr>
      </p:pic>
      <p:pic>
        <p:nvPicPr>
          <p:cNvPr id="108" name="Shape 108"/>
          <p:cNvPicPr preferRelativeResize="0"/>
          <p:nvPr/>
        </p:nvPicPr>
        <p:blipFill rotWithShape="1">
          <a:blip r:embed="rId7">
            <a:alphaModFix/>
          </a:blip>
          <a:srcRect r="40695" b="12701"/>
          <a:stretch/>
        </p:blipFill>
        <p:spPr>
          <a:xfrm>
            <a:off x="10869922" y="3511797"/>
            <a:ext cx="1474479" cy="3346200"/>
          </a:xfrm>
          <a:prstGeom prst="rect">
            <a:avLst/>
          </a:prstGeom>
          <a:noFill/>
          <a:ln>
            <a:noFill/>
          </a:ln>
        </p:spPr>
      </p:pic>
    </p:spTree>
    <p:extLst>
      <p:ext uri="{BB962C8B-B14F-4D97-AF65-F5344CB8AC3E}">
        <p14:creationId xmlns:p14="http://schemas.microsoft.com/office/powerpoint/2010/main" val="2957520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ColTx">
  <p:cSld name="Title + 2 columns">
    <p:spTree>
      <p:nvGrpSpPr>
        <p:cNvPr id="1" name="Shape 49"/>
        <p:cNvGrpSpPr/>
        <p:nvPr/>
      </p:nvGrpSpPr>
      <p:grpSpPr>
        <a:xfrm>
          <a:off x="0" y="0"/>
          <a:ext cx="0" cy="0"/>
          <a:chOff x="0" y="0"/>
          <a:chExt cx="0" cy="0"/>
        </a:xfrm>
      </p:grpSpPr>
      <p:pic>
        <p:nvPicPr>
          <p:cNvPr id="50" name="Shape 50"/>
          <p:cNvPicPr preferRelativeResize="0"/>
          <p:nvPr/>
        </p:nvPicPr>
        <p:blipFill rotWithShape="1">
          <a:blip r:embed="rId2">
            <a:alphaModFix/>
          </a:blip>
          <a:srcRect r="34288" b="26905"/>
          <a:stretch/>
        </p:blipFill>
        <p:spPr>
          <a:xfrm rot="-5400000">
            <a:off x="8835580" y="-683413"/>
            <a:ext cx="2850965" cy="4192393"/>
          </a:xfrm>
          <a:prstGeom prst="rect">
            <a:avLst/>
          </a:prstGeom>
          <a:noFill/>
          <a:ln>
            <a:noFill/>
          </a:ln>
        </p:spPr>
      </p:pic>
      <p:grpSp>
        <p:nvGrpSpPr>
          <p:cNvPr id="51" name="Shape 51"/>
          <p:cNvGrpSpPr/>
          <p:nvPr/>
        </p:nvGrpSpPr>
        <p:grpSpPr>
          <a:xfrm>
            <a:off x="830555" y="775000"/>
            <a:ext cx="10683089" cy="5308000"/>
            <a:chOff x="615225" y="581250"/>
            <a:chExt cx="7913399" cy="3981000"/>
          </a:xfrm>
        </p:grpSpPr>
        <p:sp>
          <p:nvSpPr>
            <p:cNvPr id="52" name="Shape 52"/>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53" name="Shape 53"/>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grpSp>
      <p:sp>
        <p:nvSpPr>
          <p:cNvPr id="54" name="Shape 54"/>
          <p:cNvSpPr txBox="1">
            <a:spLocks noGrp="1"/>
          </p:cNvSpPr>
          <p:nvPr>
            <p:ph type="title"/>
          </p:nvPr>
        </p:nvSpPr>
        <p:spPr>
          <a:xfrm>
            <a:off x="1689662" y="1392235"/>
            <a:ext cx="8965079" cy="1271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body" idx="1"/>
          </p:nvPr>
        </p:nvSpPr>
        <p:spPr>
          <a:xfrm>
            <a:off x="1608728" y="2821031"/>
            <a:ext cx="4430294" cy="286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6" name="Shape 56"/>
          <p:cNvSpPr txBox="1">
            <a:spLocks noGrp="1"/>
          </p:cNvSpPr>
          <p:nvPr>
            <p:ph type="body" idx="2"/>
          </p:nvPr>
        </p:nvSpPr>
        <p:spPr>
          <a:xfrm>
            <a:off x="6305581" y="2821031"/>
            <a:ext cx="4430294" cy="286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pic>
        <p:nvPicPr>
          <p:cNvPr id="57" name="Shape 57"/>
          <p:cNvPicPr preferRelativeResize="0"/>
          <p:nvPr/>
        </p:nvPicPr>
        <p:blipFill rotWithShape="1">
          <a:blip r:embed="rId3">
            <a:alphaModFix/>
          </a:blip>
          <a:srcRect l="57520" b="21764"/>
          <a:stretch/>
        </p:blipFill>
        <p:spPr>
          <a:xfrm>
            <a:off x="0" y="3174101"/>
            <a:ext cx="2064015" cy="3683899"/>
          </a:xfrm>
          <a:prstGeom prst="rect">
            <a:avLst/>
          </a:prstGeom>
          <a:noFill/>
          <a:ln>
            <a:noFill/>
          </a:ln>
        </p:spPr>
      </p:pic>
      <p:pic>
        <p:nvPicPr>
          <p:cNvPr id="58" name="Shape 58"/>
          <p:cNvPicPr preferRelativeResize="0"/>
          <p:nvPr/>
        </p:nvPicPr>
        <p:blipFill rotWithShape="1">
          <a:blip r:embed="rId4">
            <a:alphaModFix/>
          </a:blip>
          <a:srcRect r="35069" b="72214"/>
          <a:stretch/>
        </p:blipFill>
        <p:spPr>
          <a:xfrm>
            <a:off x="9457661" y="4606945"/>
            <a:ext cx="2899598" cy="2251065"/>
          </a:xfrm>
          <a:prstGeom prst="rect">
            <a:avLst/>
          </a:prstGeom>
          <a:noFill/>
          <a:ln>
            <a:noFill/>
          </a:ln>
        </p:spPr>
      </p:pic>
    </p:spTree>
    <p:extLst>
      <p:ext uri="{BB962C8B-B14F-4D97-AF65-F5344CB8AC3E}">
        <p14:creationId xmlns:p14="http://schemas.microsoft.com/office/powerpoint/2010/main" val="1608720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2">
            <a:alphaModFix/>
          </a:blip>
          <a:srcRect l="45000" b="3157"/>
          <a:stretch/>
        </p:blipFill>
        <p:spPr>
          <a:xfrm>
            <a:off x="-14866" y="1778051"/>
            <a:ext cx="1594721" cy="5094632"/>
          </a:xfrm>
          <a:prstGeom prst="rect">
            <a:avLst/>
          </a:prstGeom>
          <a:noFill/>
          <a:ln>
            <a:noFill/>
          </a:ln>
        </p:spPr>
      </p:pic>
      <p:pic>
        <p:nvPicPr>
          <p:cNvPr id="61" name="Shape 61"/>
          <p:cNvPicPr preferRelativeResize="0"/>
          <p:nvPr/>
        </p:nvPicPr>
        <p:blipFill rotWithShape="1">
          <a:blip r:embed="rId3">
            <a:alphaModFix/>
          </a:blip>
          <a:srcRect l="-5401" t="-6270" r="32211" b="6270"/>
          <a:stretch/>
        </p:blipFill>
        <p:spPr>
          <a:xfrm rot="-5400000" flipH="1">
            <a:off x="8513262" y="3026863"/>
            <a:ext cx="2750232" cy="4912041"/>
          </a:xfrm>
          <a:prstGeom prst="rect">
            <a:avLst/>
          </a:prstGeom>
          <a:noFill/>
          <a:ln>
            <a:noFill/>
          </a:ln>
        </p:spPr>
      </p:pic>
      <p:grpSp>
        <p:nvGrpSpPr>
          <p:cNvPr id="62" name="Shape 62"/>
          <p:cNvGrpSpPr/>
          <p:nvPr/>
        </p:nvGrpSpPr>
        <p:grpSpPr>
          <a:xfrm>
            <a:off x="830555" y="775000"/>
            <a:ext cx="10683089" cy="5308000"/>
            <a:chOff x="615225" y="581250"/>
            <a:chExt cx="7913399" cy="3981000"/>
          </a:xfrm>
        </p:grpSpPr>
        <p:sp>
          <p:nvSpPr>
            <p:cNvPr id="63" name="Shape 6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64" name="Shape 6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grpSp>
      <p:sp>
        <p:nvSpPr>
          <p:cNvPr id="65" name="Shape 65"/>
          <p:cNvSpPr txBox="1">
            <a:spLocks noGrp="1"/>
          </p:cNvSpPr>
          <p:nvPr>
            <p:ph type="title"/>
          </p:nvPr>
        </p:nvSpPr>
        <p:spPr>
          <a:xfrm>
            <a:off x="1689662" y="1392235"/>
            <a:ext cx="8965079" cy="12719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body" idx="1"/>
          </p:nvPr>
        </p:nvSpPr>
        <p:spPr>
          <a:xfrm>
            <a:off x="1587735" y="2837235"/>
            <a:ext cx="2927340" cy="3112799"/>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67" name="Shape 67"/>
          <p:cNvSpPr txBox="1">
            <a:spLocks noGrp="1"/>
          </p:cNvSpPr>
          <p:nvPr>
            <p:ph type="body" idx="2"/>
          </p:nvPr>
        </p:nvSpPr>
        <p:spPr>
          <a:xfrm>
            <a:off x="4665163" y="2837235"/>
            <a:ext cx="2927340" cy="3112799"/>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68" name="Shape 68"/>
          <p:cNvSpPr txBox="1">
            <a:spLocks noGrp="1"/>
          </p:cNvSpPr>
          <p:nvPr>
            <p:ph type="body" idx="3"/>
          </p:nvPr>
        </p:nvSpPr>
        <p:spPr>
          <a:xfrm>
            <a:off x="7742592" y="2837235"/>
            <a:ext cx="2927340" cy="3112799"/>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pic>
        <p:nvPicPr>
          <p:cNvPr id="69" name="Shape 69"/>
          <p:cNvPicPr preferRelativeResize="0"/>
          <p:nvPr/>
        </p:nvPicPr>
        <p:blipFill rotWithShape="1">
          <a:blip r:embed="rId4">
            <a:alphaModFix/>
          </a:blip>
          <a:srcRect l="-13090" t="-8865" r="39793" b="42702"/>
          <a:stretch/>
        </p:blipFill>
        <p:spPr>
          <a:xfrm rot="-5400000">
            <a:off x="9391808" y="-140252"/>
            <a:ext cx="2844800" cy="3111816"/>
          </a:xfrm>
          <a:prstGeom prst="rect">
            <a:avLst/>
          </a:prstGeom>
          <a:noFill/>
          <a:ln>
            <a:noFill/>
          </a:ln>
        </p:spPr>
      </p:pic>
    </p:spTree>
    <p:extLst>
      <p:ext uri="{BB962C8B-B14F-4D97-AF65-F5344CB8AC3E}">
        <p14:creationId xmlns:p14="http://schemas.microsoft.com/office/powerpoint/2010/main" val="2876201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17220" y="274638"/>
            <a:ext cx="11109960" cy="1143000"/>
          </a:xfrm>
        </p:spPr>
        <p:txBody>
          <a:bodyPr/>
          <a:lstStyle/>
          <a:p>
            <a:r>
              <a:rPr lang="en-US"/>
              <a:t>Click to edit Master title style</a:t>
            </a:r>
          </a:p>
        </p:txBody>
      </p:sp>
      <p:sp>
        <p:nvSpPr>
          <p:cNvPr id="3" name="Content Placeholder 2"/>
          <p:cNvSpPr>
            <a:spLocks noGrp="1"/>
          </p:cNvSpPr>
          <p:nvPr>
            <p:ph sz="quarter" idx="1"/>
          </p:nvPr>
        </p:nvSpPr>
        <p:spPr>
          <a:xfrm>
            <a:off x="617220" y="1600200"/>
            <a:ext cx="545211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75070" y="1600200"/>
            <a:ext cx="545211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7220" y="3938590"/>
            <a:ext cx="545211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75070" y="3938590"/>
            <a:ext cx="545211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6F3D45-6F7E-409C-A413-934510A3DAF2}" type="slidenum">
              <a:rPr lang="en-US" altLang="en-US"/>
              <a:pPr>
                <a:defRPr/>
              </a:pPr>
              <a:t>‹#›</a:t>
            </a:fld>
            <a:endParaRPr lang="en-US" altLang="en-US"/>
          </a:p>
        </p:txBody>
      </p:sp>
    </p:spTree>
    <p:extLst>
      <p:ext uri="{BB962C8B-B14F-4D97-AF65-F5344CB8AC3E}">
        <p14:creationId xmlns:p14="http://schemas.microsoft.com/office/powerpoint/2010/main" val="207165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7"/>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302F45-B332-4C2F-951D-CB6E6C05FD84}"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6085203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02F45-B332-4C2F-951D-CB6E6C05FD84}"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2391403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02"/>
            <a:ext cx="1049274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5123" y="2906713"/>
            <a:ext cx="1049274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302F45-B332-4C2F-951D-CB6E6C05FD84}"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285512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4" name="Hình Chữ nhật 3"/>
          <p:cNvSpPr/>
          <p:nvPr/>
        </p:nvSpPr>
        <p:spPr bwMode="auto">
          <a:xfrm>
            <a:off x="514350" y="0"/>
            <a:ext cx="82296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Hình Chữ nhật 4"/>
          <p:cNvSpPr/>
          <p:nvPr/>
        </p:nvSpPr>
        <p:spPr bwMode="auto">
          <a:xfrm>
            <a:off x="372905" y="0"/>
            <a:ext cx="14144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Hình Chữ nhật 5"/>
          <p:cNvSpPr/>
          <p:nvPr/>
        </p:nvSpPr>
        <p:spPr bwMode="auto">
          <a:xfrm>
            <a:off x="1337311" y="0"/>
            <a:ext cx="246460"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Hình Chữ nhật 6"/>
          <p:cNvSpPr/>
          <p:nvPr/>
        </p:nvSpPr>
        <p:spPr bwMode="auto">
          <a:xfrm>
            <a:off x="1540908" y="0"/>
            <a:ext cx="310752"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Đường kết nối thẳng 7"/>
          <p:cNvSpPr>
            <a:spLocks noChangeShapeType="1"/>
          </p:cNvSpPr>
          <p:nvPr/>
        </p:nvSpPr>
        <p:spPr bwMode="auto">
          <a:xfrm>
            <a:off x="143590"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Đường kết nối thẳng 8"/>
          <p:cNvSpPr>
            <a:spLocks noChangeShapeType="1"/>
          </p:cNvSpPr>
          <p:nvPr/>
        </p:nvSpPr>
        <p:spPr bwMode="auto">
          <a:xfrm>
            <a:off x="123444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Đường kết nối thẳng 9"/>
          <p:cNvSpPr>
            <a:spLocks noChangeShapeType="1"/>
          </p:cNvSpPr>
          <p:nvPr/>
        </p:nvSpPr>
        <p:spPr bwMode="auto">
          <a:xfrm>
            <a:off x="1153001"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Đường kết nối thẳng 10"/>
          <p:cNvSpPr>
            <a:spLocks noChangeShapeType="1"/>
          </p:cNvSpPr>
          <p:nvPr/>
        </p:nvSpPr>
        <p:spPr bwMode="auto">
          <a:xfrm>
            <a:off x="233172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Đường kết nối thẳng 11"/>
          <p:cNvSpPr>
            <a:spLocks noChangeShapeType="1"/>
          </p:cNvSpPr>
          <p:nvPr/>
        </p:nvSpPr>
        <p:spPr bwMode="auto">
          <a:xfrm>
            <a:off x="144018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Hình Chữ nhật 12"/>
          <p:cNvSpPr/>
          <p:nvPr/>
        </p:nvSpPr>
        <p:spPr bwMode="auto">
          <a:xfrm>
            <a:off x="1645920" y="0"/>
            <a:ext cx="10287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Hình Bầu dục 13"/>
          <p:cNvSpPr/>
          <p:nvPr/>
        </p:nvSpPr>
        <p:spPr bwMode="auto">
          <a:xfrm>
            <a:off x="822960" y="3429000"/>
            <a:ext cx="174879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Hình Bầu dục 14"/>
          <p:cNvSpPr/>
          <p:nvPr/>
        </p:nvSpPr>
        <p:spPr bwMode="auto">
          <a:xfrm>
            <a:off x="1787366" y="4867275"/>
            <a:ext cx="867966"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Hình Bầu dục 15"/>
          <p:cNvSpPr/>
          <p:nvPr/>
        </p:nvSpPr>
        <p:spPr bwMode="auto">
          <a:xfrm>
            <a:off x="1472328" y="5500689"/>
            <a:ext cx="186451"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Hình Bầu dục 16"/>
          <p:cNvSpPr/>
          <p:nvPr/>
        </p:nvSpPr>
        <p:spPr bwMode="auto">
          <a:xfrm>
            <a:off x="2245995" y="5791200"/>
            <a:ext cx="370761"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Hình Bầu dục 17"/>
          <p:cNvSpPr/>
          <p:nvPr/>
        </p:nvSpPr>
        <p:spPr bwMode="auto">
          <a:xfrm>
            <a:off x="2537461" y="4479926"/>
            <a:ext cx="492919"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Đường kết nối thẳng 18"/>
          <p:cNvSpPr>
            <a:spLocks noChangeShapeType="1"/>
          </p:cNvSpPr>
          <p:nvPr/>
        </p:nvSpPr>
        <p:spPr bwMode="auto">
          <a:xfrm>
            <a:off x="1228225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êu đề 1"/>
          <p:cNvSpPr>
            <a:spLocks noGrp="1"/>
          </p:cNvSpPr>
          <p:nvPr>
            <p:ph type="title"/>
          </p:nvPr>
        </p:nvSpPr>
        <p:spPr>
          <a:xfrm>
            <a:off x="3086100" y="2895600"/>
            <a:ext cx="8332470" cy="2053590"/>
          </a:xfrm>
        </p:spPr>
        <p:txBody>
          <a:bodyPr/>
          <a:lstStyle>
            <a:lvl1pPr algn="l">
              <a:buNone/>
              <a:defRPr sz="3000" b="1" cap="small" baseline="0"/>
            </a:lvl1pPr>
          </a:lstStyle>
          <a:p>
            <a:r>
              <a:rPr lang="vi-VN"/>
              <a:t>Bấm &amp; sửa kiểu tiêu đề</a:t>
            </a:r>
            <a:endParaRPr lang="en-US"/>
          </a:p>
        </p:txBody>
      </p:sp>
      <p:sp>
        <p:nvSpPr>
          <p:cNvPr id="3" name="Nơi giữ chỗ cho Văn bản 2"/>
          <p:cNvSpPr>
            <a:spLocks noGrp="1"/>
          </p:cNvSpPr>
          <p:nvPr>
            <p:ph type="body" idx="1"/>
          </p:nvPr>
        </p:nvSpPr>
        <p:spPr>
          <a:xfrm>
            <a:off x="3086100" y="5010150"/>
            <a:ext cx="833247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vi-VN"/>
              <a:t>Bấm &amp; sửa kiểu tiêu đề</a:t>
            </a:r>
          </a:p>
        </p:txBody>
      </p:sp>
      <p:sp>
        <p:nvSpPr>
          <p:cNvPr id="20" name="Nơi giữ chỗ cho Ngày tháng 3"/>
          <p:cNvSpPr>
            <a:spLocks noGrp="1"/>
          </p:cNvSpPr>
          <p:nvPr>
            <p:ph type="dt" sz="half" idx="10"/>
          </p:nvPr>
        </p:nvSpPr>
        <p:spPr bwMode="auto">
          <a:xfrm rot="5400000">
            <a:off x="10879931" y="1103313"/>
            <a:ext cx="2286000" cy="514350"/>
          </a:xfrm>
        </p:spPr>
        <p:txBody>
          <a:bodyPr/>
          <a:lstStyle>
            <a:lvl1pPr>
              <a:defRPr/>
            </a:lvl1pPr>
          </a:lstStyle>
          <a:p>
            <a:pPr>
              <a:defRPr/>
            </a:pPr>
            <a:endParaRPr lang="en-US"/>
          </a:p>
        </p:txBody>
      </p:sp>
      <p:sp>
        <p:nvSpPr>
          <p:cNvPr id="21" name="Nơi giữ chỗ cho Chân trang 4"/>
          <p:cNvSpPr>
            <a:spLocks noGrp="1"/>
          </p:cNvSpPr>
          <p:nvPr>
            <p:ph type="ftr" sz="quarter" idx="11"/>
          </p:nvPr>
        </p:nvSpPr>
        <p:spPr bwMode="auto">
          <a:xfrm rot="5400000">
            <a:off x="10194133" y="4111070"/>
            <a:ext cx="3657600" cy="518636"/>
          </a:xfrm>
        </p:spPr>
        <p:txBody>
          <a:bodyPr/>
          <a:lstStyle>
            <a:lvl1pPr>
              <a:defRPr/>
            </a:lvl1pPr>
          </a:lstStyle>
          <a:p>
            <a:pPr>
              <a:defRPr/>
            </a:pPr>
            <a:endParaRPr lang="en-US"/>
          </a:p>
        </p:txBody>
      </p:sp>
      <p:sp>
        <p:nvSpPr>
          <p:cNvPr id="22" name="Nơi giữ chỗ cho Số hiệu Bản chiếu 5"/>
          <p:cNvSpPr>
            <a:spLocks noGrp="1"/>
          </p:cNvSpPr>
          <p:nvPr>
            <p:ph type="sldNum" sz="quarter" idx="12"/>
          </p:nvPr>
        </p:nvSpPr>
        <p:spPr bwMode="auto">
          <a:xfrm>
            <a:off x="1808798" y="4929189"/>
            <a:ext cx="822960" cy="517525"/>
          </a:xfrm>
        </p:spPr>
        <p:txBody>
          <a:bodyPr/>
          <a:lstStyle>
            <a:lvl1pPr>
              <a:defRPr/>
            </a:lvl1pPr>
          </a:lstStyle>
          <a:p>
            <a:pPr>
              <a:defRPr/>
            </a:pPr>
            <a:fld id="{3A9CD6F6-9E44-4E00-BD3A-588CBAE66C1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7220" y="1600202"/>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2"/>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302F45-B332-4C2F-951D-CB6E6C05FD84}" type="datetimeFigureOut">
              <a:rPr lang="en-US" smtClean="0"/>
              <a:pPr/>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3469244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7221" y="1535113"/>
            <a:ext cx="54542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7221" y="2174875"/>
            <a:ext cx="545425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786" y="1535113"/>
            <a:ext cx="54563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0786" y="2174875"/>
            <a:ext cx="54563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302F45-B332-4C2F-951D-CB6E6C05FD84}" type="datetimeFigureOut">
              <a:rPr lang="en-US" smtClean="0"/>
              <a:pPr/>
              <a:t>10/23/2021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156177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302F45-B332-4C2F-951D-CB6E6C05FD84}" type="datetimeFigureOut">
              <a:rPr lang="en-US" smtClean="0"/>
              <a:pPr/>
              <a:t>10/23/2021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693716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02F45-B332-4C2F-951D-CB6E6C05FD84}" type="datetimeFigureOut">
              <a:rPr lang="en-US" smtClean="0"/>
              <a:pPr/>
              <a:t>10/23/2021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2400880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1" y="273050"/>
            <a:ext cx="406122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26318" y="273052"/>
            <a:ext cx="6900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7221" y="1435102"/>
            <a:ext cx="406122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302F45-B332-4C2F-951D-CB6E6C05FD84}" type="datetimeFigureOut">
              <a:rPr lang="en-US" smtClean="0"/>
              <a:pPr/>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9604694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8" y="4800600"/>
            <a:ext cx="740664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19588" y="612775"/>
            <a:ext cx="74066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419588" y="5367338"/>
            <a:ext cx="74066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302F45-B332-4C2F-951D-CB6E6C05FD84}" type="datetimeFigureOut">
              <a:rPr lang="en-US" smtClean="0"/>
              <a:pPr/>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6911430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02F45-B332-4C2F-951D-CB6E6C05FD84}"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19133035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40"/>
            <a:ext cx="277749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7220" y="274640"/>
            <a:ext cx="812673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02F45-B332-4C2F-951D-CB6E6C05FD84}"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1964446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40"/>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D6B028-ABBD-4475-BB7F-645E0ABAB77F}" type="slidenum">
              <a:rPr lang="en-US"/>
              <a:pPr>
                <a:defRPr/>
              </a:pPr>
              <a:t>‹#›</a:t>
            </a:fld>
            <a:endParaRPr lang="en-US"/>
          </a:p>
        </p:txBody>
      </p:sp>
    </p:spTree>
    <p:extLst>
      <p:ext uri="{BB962C8B-B14F-4D97-AF65-F5344CB8AC3E}">
        <p14:creationId xmlns:p14="http://schemas.microsoft.com/office/powerpoint/2010/main" val="8091776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2">
            <a:alphaModFix/>
          </a:blip>
          <a:srcRect l="45000" b="3157"/>
          <a:stretch/>
        </p:blipFill>
        <p:spPr>
          <a:xfrm>
            <a:off x="-14866" y="1778051"/>
            <a:ext cx="1594721" cy="5094632"/>
          </a:xfrm>
          <a:prstGeom prst="rect">
            <a:avLst/>
          </a:prstGeom>
          <a:noFill/>
          <a:ln>
            <a:noFill/>
          </a:ln>
        </p:spPr>
      </p:pic>
      <p:pic>
        <p:nvPicPr>
          <p:cNvPr id="61" name="Shape 61"/>
          <p:cNvPicPr preferRelativeResize="0"/>
          <p:nvPr/>
        </p:nvPicPr>
        <p:blipFill rotWithShape="1">
          <a:blip r:embed="rId3">
            <a:alphaModFix/>
          </a:blip>
          <a:srcRect l="-5401" t="-6270" r="32211" b="6270"/>
          <a:stretch/>
        </p:blipFill>
        <p:spPr>
          <a:xfrm rot="-5400000" flipH="1">
            <a:off x="8513262" y="3026863"/>
            <a:ext cx="2750232" cy="4912041"/>
          </a:xfrm>
          <a:prstGeom prst="rect">
            <a:avLst/>
          </a:prstGeom>
          <a:noFill/>
          <a:ln>
            <a:noFill/>
          </a:ln>
        </p:spPr>
      </p:pic>
      <p:grpSp>
        <p:nvGrpSpPr>
          <p:cNvPr id="62" name="Shape 62"/>
          <p:cNvGrpSpPr/>
          <p:nvPr/>
        </p:nvGrpSpPr>
        <p:grpSpPr>
          <a:xfrm>
            <a:off x="830555" y="775000"/>
            <a:ext cx="10683089" cy="5308000"/>
            <a:chOff x="615225" y="581250"/>
            <a:chExt cx="7913399" cy="3981000"/>
          </a:xfrm>
        </p:grpSpPr>
        <p:sp>
          <p:nvSpPr>
            <p:cNvPr id="63" name="Shape 6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64" name="Shape 6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grpSp>
      <p:sp>
        <p:nvSpPr>
          <p:cNvPr id="65" name="Shape 65"/>
          <p:cNvSpPr txBox="1">
            <a:spLocks noGrp="1"/>
          </p:cNvSpPr>
          <p:nvPr>
            <p:ph type="title"/>
          </p:nvPr>
        </p:nvSpPr>
        <p:spPr>
          <a:xfrm>
            <a:off x="1689662" y="1392235"/>
            <a:ext cx="8965079" cy="12719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body" idx="1"/>
          </p:nvPr>
        </p:nvSpPr>
        <p:spPr>
          <a:xfrm>
            <a:off x="1587735" y="2837235"/>
            <a:ext cx="2927340" cy="3112799"/>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67" name="Shape 67"/>
          <p:cNvSpPr txBox="1">
            <a:spLocks noGrp="1"/>
          </p:cNvSpPr>
          <p:nvPr>
            <p:ph type="body" idx="2"/>
          </p:nvPr>
        </p:nvSpPr>
        <p:spPr>
          <a:xfrm>
            <a:off x="4665163" y="2837235"/>
            <a:ext cx="2927340" cy="3112799"/>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68" name="Shape 68"/>
          <p:cNvSpPr txBox="1">
            <a:spLocks noGrp="1"/>
          </p:cNvSpPr>
          <p:nvPr>
            <p:ph type="body" idx="3"/>
          </p:nvPr>
        </p:nvSpPr>
        <p:spPr>
          <a:xfrm>
            <a:off x="7742592" y="2837235"/>
            <a:ext cx="2927340" cy="3112799"/>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pic>
        <p:nvPicPr>
          <p:cNvPr id="69" name="Shape 69"/>
          <p:cNvPicPr preferRelativeResize="0"/>
          <p:nvPr/>
        </p:nvPicPr>
        <p:blipFill rotWithShape="1">
          <a:blip r:embed="rId4">
            <a:alphaModFix/>
          </a:blip>
          <a:srcRect l="-13090" t="-8865" r="39793" b="42702"/>
          <a:stretch/>
        </p:blipFill>
        <p:spPr>
          <a:xfrm rot="-5400000">
            <a:off x="9391808" y="-140252"/>
            <a:ext cx="2844800" cy="3111816"/>
          </a:xfrm>
          <a:prstGeom prst="rect">
            <a:avLst/>
          </a:prstGeom>
          <a:noFill/>
          <a:ln>
            <a:noFill/>
          </a:ln>
        </p:spPr>
      </p:pic>
    </p:spTree>
    <p:extLst>
      <p:ext uri="{BB962C8B-B14F-4D97-AF65-F5344CB8AC3E}">
        <p14:creationId xmlns:p14="http://schemas.microsoft.com/office/powerpoint/2010/main" val="41489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9" name="Nơi giữ chỗ cho Nội dung 8"/>
          <p:cNvSpPr>
            <a:spLocks noGrp="1"/>
          </p:cNvSpPr>
          <p:nvPr>
            <p:ph sz="quarter" idx="1"/>
          </p:nvPr>
        </p:nvSpPr>
        <p:spPr>
          <a:xfrm>
            <a:off x="617220" y="1600200"/>
            <a:ext cx="4937760" cy="457200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1" name="Nơi giữ chỗ cho Nội dung 10"/>
          <p:cNvSpPr>
            <a:spLocks noGrp="1"/>
          </p:cNvSpPr>
          <p:nvPr>
            <p:ph sz="quarter" idx="2"/>
          </p:nvPr>
        </p:nvSpPr>
        <p:spPr>
          <a:xfrm>
            <a:off x="5764835" y="1600200"/>
            <a:ext cx="4937760" cy="457200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13"/>
          <p:cNvSpPr>
            <a:spLocks noGrp="1"/>
          </p:cNvSpPr>
          <p:nvPr>
            <p:ph type="dt" sz="half" idx="10"/>
          </p:nvPr>
        </p:nvSpPr>
        <p:spPr/>
        <p:txBody>
          <a:bodyPr/>
          <a:lstStyle>
            <a:lvl1pPr>
              <a:defRPr/>
            </a:lvl1pPr>
          </a:lstStyle>
          <a:p>
            <a:pPr>
              <a:defRPr/>
            </a:pPr>
            <a:endParaRPr lang="en-US"/>
          </a:p>
        </p:txBody>
      </p:sp>
      <p:sp>
        <p:nvSpPr>
          <p:cNvPr id="6" name="Nơi giữ chỗ cho Chân trang 2"/>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22"/>
          <p:cNvSpPr>
            <a:spLocks noGrp="1"/>
          </p:cNvSpPr>
          <p:nvPr>
            <p:ph type="sldNum" sz="quarter" idx="12"/>
          </p:nvPr>
        </p:nvSpPr>
        <p:spPr/>
        <p:txBody>
          <a:bodyPr/>
          <a:lstStyle>
            <a:lvl1pPr>
              <a:defRPr/>
            </a:lvl1pPr>
          </a:lstStyle>
          <a:p>
            <a:pPr>
              <a:defRPr/>
            </a:pPr>
            <a:fld id="{12060A7D-2B7E-4D9D-867A-A95E602929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617220" y="273050"/>
            <a:ext cx="10184130" cy="1143000"/>
          </a:xfrm>
        </p:spPr>
        <p:txBody>
          <a:bodyPr/>
          <a:lstStyle>
            <a:lvl1pPr>
              <a:defRPr/>
            </a:lvl1pPr>
          </a:lstStyle>
          <a:p>
            <a:r>
              <a:rPr lang="vi-VN"/>
              <a:t>Bấm &amp; sửa kiểu tiêu đề</a:t>
            </a:r>
            <a:endParaRPr lang="en-US"/>
          </a:p>
        </p:txBody>
      </p:sp>
      <p:sp>
        <p:nvSpPr>
          <p:cNvPr id="11" name="Nơi giữ chỗ cho Nội dung 10"/>
          <p:cNvSpPr>
            <a:spLocks noGrp="1"/>
          </p:cNvSpPr>
          <p:nvPr>
            <p:ph sz="quarter" idx="2"/>
          </p:nvPr>
        </p:nvSpPr>
        <p:spPr>
          <a:xfrm>
            <a:off x="617220" y="2362200"/>
            <a:ext cx="4937760" cy="388620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3" name="Nơi giữ chỗ cho Nội dung 12"/>
          <p:cNvSpPr>
            <a:spLocks noGrp="1"/>
          </p:cNvSpPr>
          <p:nvPr>
            <p:ph sz="quarter" idx="4"/>
          </p:nvPr>
        </p:nvSpPr>
        <p:spPr>
          <a:xfrm>
            <a:off x="5902166" y="2362200"/>
            <a:ext cx="4937760" cy="388620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2" name="Nơi giữ chỗ cho Văn bản 11"/>
          <p:cNvSpPr>
            <a:spLocks noGrp="1"/>
          </p:cNvSpPr>
          <p:nvPr>
            <p:ph type="body" sz="quarter" idx="1"/>
          </p:nvPr>
        </p:nvSpPr>
        <p:spPr>
          <a:xfrm>
            <a:off x="617220" y="1569720"/>
            <a:ext cx="493776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vi-VN"/>
              <a:t>Bấm &amp; sửa kiểu tiêu đề</a:t>
            </a:r>
          </a:p>
        </p:txBody>
      </p:sp>
      <p:sp>
        <p:nvSpPr>
          <p:cNvPr id="14" name="Nơi giữ chỗ cho Văn bản 13"/>
          <p:cNvSpPr>
            <a:spLocks noGrp="1"/>
          </p:cNvSpPr>
          <p:nvPr>
            <p:ph type="body" sz="quarter" idx="3"/>
          </p:nvPr>
        </p:nvSpPr>
        <p:spPr>
          <a:xfrm>
            <a:off x="5863590" y="1569720"/>
            <a:ext cx="493776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vi-VN"/>
              <a:t>Bấm &amp; sửa kiểu tiêu đề</a:t>
            </a:r>
          </a:p>
        </p:txBody>
      </p:sp>
      <p:sp>
        <p:nvSpPr>
          <p:cNvPr id="7" name="Nơi giữ chỗ cho Ngày tháng 13"/>
          <p:cNvSpPr>
            <a:spLocks noGrp="1"/>
          </p:cNvSpPr>
          <p:nvPr>
            <p:ph type="dt" sz="half" idx="10"/>
          </p:nvPr>
        </p:nvSpPr>
        <p:spPr/>
        <p:txBody>
          <a:bodyPr/>
          <a:lstStyle>
            <a:lvl1pPr>
              <a:defRPr/>
            </a:lvl1pPr>
          </a:lstStyle>
          <a:p>
            <a:pPr>
              <a:defRPr/>
            </a:pPr>
            <a:endParaRPr lang="en-US"/>
          </a:p>
        </p:txBody>
      </p:sp>
      <p:sp>
        <p:nvSpPr>
          <p:cNvPr id="8" name="Nơi giữ chỗ cho Chân trang 2"/>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22"/>
          <p:cNvSpPr>
            <a:spLocks noGrp="1"/>
          </p:cNvSpPr>
          <p:nvPr>
            <p:ph type="sldNum" sz="quarter" idx="12"/>
          </p:nvPr>
        </p:nvSpPr>
        <p:spPr/>
        <p:txBody>
          <a:bodyPr/>
          <a:lstStyle>
            <a:lvl1pPr>
              <a:defRPr/>
            </a:lvl1pPr>
          </a:lstStyle>
          <a:p>
            <a:pPr>
              <a:defRPr/>
            </a:pPr>
            <a:fld id="{8AEF97CA-9165-4DE5-8460-376DC546424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5"/>
          <p:cNvSpPr>
            <a:spLocks noGrp="1"/>
          </p:cNvSpPr>
          <p:nvPr>
            <p:ph type="dt" sz="half" idx="10"/>
          </p:nvPr>
        </p:nvSpPr>
        <p:spPr/>
        <p:txBody>
          <a:bodyPr rtlCol="0"/>
          <a:lstStyle>
            <a:lvl1pPr>
              <a:defRPr/>
            </a:lvl1pPr>
          </a:lstStyle>
          <a:p>
            <a:pPr>
              <a:defRPr/>
            </a:pPr>
            <a:endParaRPr lang="en-US"/>
          </a:p>
        </p:txBody>
      </p:sp>
      <p:sp>
        <p:nvSpPr>
          <p:cNvPr id="4" name="Nơi giữ chỗ cho Số hiệu Bản chiếu 6"/>
          <p:cNvSpPr>
            <a:spLocks noGrp="1"/>
          </p:cNvSpPr>
          <p:nvPr>
            <p:ph type="sldNum" sz="quarter" idx="11"/>
          </p:nvPr>
        </p:nvSpPr>
        <p:spPr/>
        <p:txBody>
          <a:bodyPr rtlCol="0"/>
          <a:lstStyle>
            <a:lvl1pPr>
              <a:defRPr/>
            </a:lvl1pPr>
          </a:lstStyle>
          <a:p>
            <a:pPr>
              <a:defRPr/>
            </a:pPr>
            <a:fld id="{0C9AB9BE-9D33-41ED-8BB4-8EC46C838553}" type="slidenum">
              <a:rPr lang="en-US"/>
              <a:pPr>
                <a:defRPr/>
              </a:pPr>
              <a:t>‹#›</a:t>
            </a:fld>
            <a:endParaRPr lang="en-US"/>
          </a:p>
        </p:txBody>
      </p:sp>
      <p:sp>
        <p:nvSpPr>
          <p:cNvPr id="5" name="Nơi giữ chỗ cho Chân trang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Nơi giữ chỗ cho Ngày tháng 13"/>
          <p:cNvSpPr>
            <a:spLocks noGrp="1"/>
          </p:cNvSpPr>
          <p:nvPr>
            <p:ph type="dt" sz="half" idx="10"/>
          </p:nvPr>
        </p:nvSpPr>
        <p:spPr/>
        <p:txBody>
          <a:bodyPr/>
          <a:lstStyle>
            <a:lvl1pPr>
              <a:defRPr/>
            </a:lvl1pPr>
          </a:lstStyle>
          <a:p>
            <a:pPr>
              <a:defRPr/>
            </a:pPr>
            <a:endParaRPr lang="en-US"/>
          </a:p>
        </p:txBody>
      </p:sp>
      <p:sp>
        <p:nvSpPr>
          <p:cNvPr id="3" name="Nơi giữ chỗ cho Chân trang 2"/>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22"/>
          <p:cNvSpPr>
            <a:spLocks noGrp="1"/>
          </p:cNvSpPr>
          <p:nvPr>
            <p:ph type="sldNum" sz="quarter" idx="12"/>
          </p:nvPr>
        </p:nvSpPr>
        <p:spPr/>
        <p:txBody>
          <a:bodyPr/>
          <a:lstStyle>
            <a:lvl1pPr>
              <a:defRPr/>
            </a:lvl1pPr>
          </a:lstStyle>
          <a:p>
            <a:pPr>
              <a:defRPr/>
            </a:pPr>
            <a:fld id="{14FDD17A-58E0-4E9D-B84E-A3C3D6FFCB5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5" name="Đường kết nối thẳng 4"/>
          <p:cNvSpPr>
            <a:spLocks noChangeShapeType="1"/>
          </p:cNvSpPr>
          <p:nvPr/>
        </p:nvSpPr>
        <p:spPr bwMode="auto">
          <a:xfrm>
            <a:off x="1183005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Đường kết nối thẳng 5"/>
          <p:cNvSpPr>
            <a:spLocks noChangeShapeType="1"/>
          </p:cNvSpPr>
          <p:nvPr/>
        </p:nvSpPr>
        <p:spPr bwMode="auto">
          <a:xfrm>
            <a:off x="843534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Đường kết nối thẳng 6"/>
          <p:cNvSpPr>
            <a:spLocks noChangeShapeType="1"/>
          </p:cNvSpPr>
          <p:nvPr/>
        </p:nvSpPr>
        <p:spPr bwMode="auto">
          <a:xfrm>
            <a:off x="8360331"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Đường kết nối thẳng 7"/>
          <p:cNvSpPr>
            <a:spLocks noChangeShapeType="1"/>
          </p:cNvSpPr>
          <p:nvPr/>
        </p:nvSpPr>
        <p:spPr bwMode="auto">
          <a:xfrm>
            <a:off x="1213866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Hình Chữ nhật 8"/>
          <p:cNvSpPr/>
          <p:nvPr/>
        </p:nvSpPr>
        <p:spPr bwMode="auto">
          <a:xfrm>
            <a:off x="11932920" y="0"/>
            <a:ext cx="41148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Đường kết nối thẳng 9"/>
          <p:cNvSpPr>
            <a:spLocks noChangeShapeType="1"/>
          </p:cNvSpPr>
          <p:nvPr/>
        </p:nvSpPr>
        <p:spPr bwMode="auto">
          <a:xfrm>
            <a:off x="1203579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Hình Bầu dục 10"/>
          <p:cNvSpPr/>
          <p:nvPr/>
        </p:nvSpPr>
        <p:spPr>
          <a:xfrm>
            <a:off x="11011377" y="5715001"/>
            <a:ext cx="741521"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êu đề 1"/>
          <p:cNvSpPr>
            <a:spLocks noGrp="1"/>
          </p:cNvSpPr>
          <p:nvPr>
            <p:ph type="title"/>
          </p:nvPr>
        </p:nvSpPr>
        <p:spPr>
          <a:xfrm rot="5400000">
            <a:off x="5656136" y="3120390"/>
            <a:ext cx="6309360" cy="617220"/>
          </a:xfrm>
        </p:spPr>
        <p:txBody>
          <a:bodyPr/>
          <a:lstStyle>
            <a:lvl1pPr algn="l">
              <a:buNone/>
              <a:defRPr sz="2000" b="1" cap="small" baseline="0"/>
            </a:lvl1pPr>
          </a:lstStyle>
          <a:p>
            <a:r>
              <a:rPr lang="vi-VN"/>
              <a:t>Bấm &amp; sửa kiểu tiêu đề</a:t>
            </a:r>
            <a:endParaRPr lang="en-US"/>
          </a:p>
        </p:txBody>
      </p:sp>
      <p:sp>
        <p:nvSpPr>
          <p:cNvPr id="3" name="Nơi giữ chỗ cho Văn bản 2"/>
          <p:cNvSpPr>
            <a:spLocks noGrp="1"/>
          </p:cNvSpPr>
          <p:nvPr>
            <p:ph type="body" idx="2"/>
          </p:nvPr>
        </p:nvSpPr>
        <p:spPr>
          <a:xfrm>
            <a:off x="9196578" y="274320"/>
            <a:ext cx="2061515"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vi-VN"/>
              <a:t>Bấm &amp; sửa kiểu tiêu đề</a:t>
            </a:r>
          </a:p>
        </p:txBody>
      </p:sp>
      <p:sp>
        <p:nvSpPr>
          <p:cNvPr id="18" name="Nơi giữ chỗ cho Nội dung 17"/>
          <p:cNvSpPr>
            <a:spLocks noGrp="1"/>
          </p:cNvSpPr>
          <p:nvPr>
            <p:ph sz="quarter" idx="1"/>
          </p:nvPr>
        </p:nvSpPr>
        <p:spPr>
          <a:xfrm>
            <a:off x="411480" y="274320"/>
            <a:ext cx="7612380" cy="6327648"/>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2" name="Nơi giữ chỗ cho Ngày tháng 20"/>
          <p:cNvSpPr>
            <a:spLocks noGrp="1"/>
          </p:cNvSpPr>
          <p:nvPr>
            <p:ph type="dt" sz="half" idx="10"/>
          </p:nvPr>
        </p:nvSpPr>
        <p:spPr/>
        <p:txBody>
          <a:bodyPr rtlCol="0"/>
          <a:lstStyle>
            <a:lvl1pPr>
              <a:defRPr/>
            </a:lvl1pPr>
          </a:lstStyle>
          <a:p>
            <a:pPr>
              <a:defRPr/>
            </a:pPr>
            <a:endParaRPr lang="en-US"/>
          </a:p>
        </p:txBody>
      </p:sp>
      <p:sp>
        <p:nvSpPr>
          <p:cNvPr id="13" name="Nơi giữ chỗ cho Số hiệu Bản chiếu 21"/>
          <p:cNvSpPr>
            <a:spLocks noGrp="1"/>
          </p:cNvSpPr>
          <p:nvPr>
            <p:ph type="sldNum" sz="quarter" idx="11"/>
          </p:nvPr>
        </p:nvSpPr>
        <p:spPr/>
        <p:txBody>
          <a:bodyPr rtlCol="0"/>
          <a:lstStyle>
            <a:lvl1pPr>
              <a:defRPr/>
            </a:lvl1pPr>
          </a:lstStyle>
          <a:p>
            <a:pPr>
              <a:defRPr/>
            </a:pPr>
            <a:fld id="{780C7C0F-7DA8-42AE-8DFD-EFAF178C72A2}" type="slidenum">
              <a:rPr lang="en-US"/>
              <a:pPr>
                <a:defRPr/>
              </a:pPr>
              <a:t>‹#›</a:t>
            </a:fld>
            <a:endParaRPr lang="en-US"/>
          </a:p>
        </p:txBody>
      </p:sp>
      <p:sp>
        <p:nvSpPr>
          <p:cNvPr id="14" name="Nơi giữ chỗ cho Chân trang 22"/>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5" name="Đường kết nối thẳng 4"/>
          <p:cNvSpPr>
            <a:spLocks noChangeShapeType="1"/>
          </p:cNvSpPr>
          <p:nvPr/>
        </p:nvSpPr>
        <p:spPr bwMode="auto">
          <a:xfrm>
            <a:off x="118300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Hình Bầu dục 5"/>
          <p:cNvSpPr/>
          <p:nvPr/>
        </p:nvSpPr>
        <p:spPr>
          <a:xfrm>
            <a:off x="11011377" y="5715001"/>
            <a:ext cx="741521"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Đường kết nối thẳng 6"/>
          <p:cNvSpPr>
            <a:spLocks noChangeShapeType="1"/>
          </p:cNvSpPr>
          <p:nvPr/>
        </p:nvSpPr>
        <p:spPr bwMode="auto">
          <a:xfrm>
            <a:off x="1213866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Hình Chữ nhật 7"/>
          <p:cNvSpPr/>
          <p:nvPr/>
        </p:nvSpPr>
        <p:spPr bwMode="auto">
          <a:xfrm>
            <a:off x="11932920" y="0"/>
            <a:ext cx="41148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Đường kết nối thẳng 8"/>
          <p:cNvSpPr>
            <a:spLocks noChangeShapeType="1"/>
          </p:cNvSpPr>
          <p:nvPr/>
        </p:nvSpPr>
        <p:spPr bwMode="auto">
          <a:xfrm>
            <a:off x="1203579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Đường kết nối thẳng 9"/>
          <p:cNvSpPr>
            <a:spLocks noChangeShapeType="1"/>
          </p:cNvSpPr>
          <p:nvPr/>
        </p:nvSpPr>
        <p:spPr bwMode="auto">
          <a:xfrm>
            <a:off x="843534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Đường kết nối thẳng 10"/>
          <p:cNvSpPr>
            <a:spLocks noChangeShapeType="1"/>
          </p:cNvSpPr>
          <p:nvPr/>
        </p:nvSpPr>
        <p:spPr bwMode="auto">
          <a:xfrm>
            <a:off x="8360331"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êu đề 1"/>
          <p:cNvSpPr>
            <a:spLocks noGrp="1"/>
          </p:cNvSpPr>
          <p:nvPr>
            <p:ph type="title"/>
          </p:nvPr>
        </p:nvSpPr>
        <p:spPr>
          <a:xfrm rot="5400000">
            <a:off x="5626818" y="3120390"/>
            <a:ext cx="6309360" cy="617220"/>
          </a:xfrm>
        </p:spPr>
        <p:txBody>
          <a:bodyPr/>
          <a:lstStyle>
            <a:lvl1pPr algn="l">
              <a:buNone/>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0" y="0"/>
            <a:ext cx="833247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vi-VN" noProof="0"/>
              <a:t>Bấm biểu tượng để thêm hình ảnh</a:t>
            </a:r>
            <a:endParaRPr lang="en-US" noProof="0" dirty="0"/>
          </a:p>
        </p:txBody>
      </p:sp>
      <p:sp>
        <p:nvSpPr>
          <p:cNvPr id="4" name="Nơi giữ chỗ cho Văn bản 3"/>
          <p:cNvSpPr>
            <a:spLocks noGrp="1"/>
          </p:cNvSpPr>
          <p:nvPr>
            <p:ph type="body" sz="half" idx="2"/>
          </p:nvPr>
        </p:nvSpPr>
        <p:spPr>
          <a:xfrm>
            <a:off x="9133827" y="264795"/>
            <a:ext cx="20574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vi-VN"/>
              <a:t>Bấm &amp; sửa kiểu tiêu đề</a:t>
            </a:r>
          </a:p>
        </p:txBody>
      </p:sp>
      <p:sp>
        <p:nvSpPr>
          <p:cNvPr id="12" name="Nơi giữ chỗ cho Ngày tháng 16"/>
          <p:cNvSpPr>
            <a:spLocks noGrp="1"/>
          </p:cNvSpPr>
          <p:nvPr>
            <p:ph type="dt" sz="half" idx="10"/>
          </p:nvPr>
        </p:nvSpPr>
        <p:spPr/>
        <p:txBody>
          <a:bodyPr rtlCol="0"/>
          <a:lstStyle>
            <a:lvl1pPr>
              <a:defRPr/>
            </a:lvl1pPr>
          </a:lstStyle>
          <a:p>
            <a:pPr>
              <a:defRPr/>
            </a:pPr>
            <a:endParaRPr lang="en-US"/>
          </a:p>
        </p:txBody>
      </p:sp>
      <p:sp>
        <p:nvSpPr>
          <p:cNvPr id="13" name="Nơi giữ chỗ cho Số hiệu Bản chiếu 17"/>
          <p:cNvSpPr>
            <a:spLocks noGrp="1"/>
          </p:cNvSpPr>
          <p:nvPr>
            <p:ph type="sldNum" sz="quarter" idx="11"/>
          </p:nvPr>
        </p:nvSpPr>
        <p:spPr/>
        <p:txBody>
          <a:bodyPr rtlCol="0"/>
          <a:lstStyle>
            <a:lvl1pPr>
              <a:defRPr/>
            </a:lvl1pPr>
          </a:lstStyle>
          <a:p>
            <a:pPr>
              <a:defRPr/>
            </a:pPr>
            <a:fld id="{ED8C68A9-6FB2-4ABB-A04F-AFD63A4DA9A7}" type="slidenum">
              <a:rPr lang="en-US"/>
              <a:pPr>
                <a:defRPr/>
              </a:pPr>
              <a:t>‹#›</a:t>
            </a:fld>
            <a:endParaRPr lang="en-US"/>
          </a:p>
        </p:txBody>
      </p:sp>
      <p:sp>
        <p:nvSpPr>
          <p:cNvPr id="14" name="Nơi giữ chỗ cho Chân trang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Đường kết nối thẳng 15"/>
          <p:cNvSpPr>
            <a:spLocks noChangeShapeType="1"/>
          </p:cNvSpPr>
          <p:nvPr/>
        </p:nvSpPr>
        <p:spPr bwMode="auto">
          <a:xfrm>
            <a:off x="1183005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Nơi giữ chỗ cho Tiêu đề 21"/>
          <p:cNvSpPr>
            <a:spLocks noGrp="1"/>
          </p:cNvSpPr>
          <p:nvPr>
            <p:ph type="title"/>
          </p:nvPr>
        </p:nvSpPr>
        <p:spPr>
          <a:xfrm>
            <a:off x="617220" y="274638"/>
            <a:ext cx="10081260" cy="1143000"/>
          </a:xfrm>
          <a:prstGeom prst="rect">
            <a:avLst/>
          </a:prstGeom>
        </p:spPr>
        <p:txBody>
          <a:bodyPr vert="horz" anchor="b">
            <a:normAutofit/>
          </a:bodyPr>
          <a:lstStyle/>
          <a:p>
            <a:r>
              <a:rPr lang="vi-VN"/>
              <a:t>Bấm &amp; sửa kiểu tiêu đề</a:t>
            </a:r>
            <a:endParaRPr lang="en-US"/>
          </a:p>
        </p:txBody>
      </p:sp>
      <p:sp>
        <p:nvSpPr>
          <p:cNvPr id="1028" name="Nơi giữ chỗ cho Văn bản 12"/>
          <p:cNvSpPr>
            <a:spLocks noGrp="1"/>
          </p:cNvSpPr>
          <p:nvPr>
            <p:ph type="body" idx="1"/>
          </p:nvPr>
        </p:nvSpPr>
        <p:spPr bwMode="auto">
          <a:xfrm>
            <a:off x="617220" y="1600201"/>
            <a:ext cx="1008126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4" name="Nơi giữ chỗ cho Ngày tháng 13"/>
          <p:cNvSpPr>
            <a:spLocks noGrp="1"/>
          </p:cNvSpPr>
          <p:nvPr>
            <p:ph type="dt" sz="half" idx="2"/>
          </p:nvPr>
        </p:nvSpPr>
        <p:spPr>
          <a:xfrm rot="5400000">
            <a:off x="10597199" y="1014651"/>
            <a:ext cx="2011362" cy="518636"/>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endParaRPr lang="en-US"/>
          </a:p>
        </p:txBody>
      </p:sp>
      <p:sp>
        <p:nvSpPr>
          <p:cNvPr id="3" name="Nơi giữ chỗ cho Chân trang 2"/>
          <p:cNvSpPr>
            <a:spLocks noGrp="1"/>
          </p:cNvSpPr>
          <p:nvPr>
            <p:ph type="ftr" sz="quarter" idx="3"/>
          </p:nvPr>
        </p:nvSpPr>
        <p:spPr>
          <a:xfrm rot="5400000">
            <a:off x="9996250" y="3673078"/>
            <a:ext cx="3200400" cy="492919"/>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endParaRPr lang="en-US"/>
          </a:p>
        </p:txBody>
      </p:sp>
      <p:sp>
        <p:nvSpPr>
          <p:cNvPr id="7" name="Đường kết nối thẳng 6"/>
          <p:cNvSpPr>
            <a:spLocks noChangeShapeType="1"/>
          </p:cNvSpPr>
          <p:nvPr/>
        </p:nvSpPr>
        <p:spPr bwMode="auto">
          <a:xfrm>
            <a:off x="10287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Đường kết nối thẳng 8"/>
          <p:cNvSpPr>
            <a:spLocks noChangeShapeType="1"/>
          </p:cNvSpPr>
          <p:nvPr/>
        </p:nvSpPr>
        <p:spPr bwMode="auto">
          <a:xfrm>
            <a:off x="1213866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Hình Chữ nhật 9"/>
          <p:cNvSpPr/>
          <p:nvPr/>
        </p:nvSpPr>
        <p:spPr bwMode="auto">
          <a:xfrm>
            <a:off x="11932920" y="0"/>
            <a:ext cx="41148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Đường kết nối thẳng 10"/>
          <p:cNvSpPr>
            <a:spLocks noChangeShapeType="1"/>
          </p:cNvSpPr>
          <p:nvPr/>
        </p:nvSpPr>
        <p:spPr bwMode="auto">
          <a:xfrm>
            <a:off x="1203579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Hình Bầu dục 11"/>
          <p:cNvSpPr/>
          <p:nvPr/>
        </p:nvSpPr>
        <p:spPr>
          <a:xfrm>
            <a:off x="11011377" y="5715001"/>
            <a:ext cx="741521"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Nơi giữ chỗ cho Số hiệu Bản chiếu 22"/>
          <p:cNvSpPr>
            <a:spLocks noGrp="1"/>
          </p:cNvSpPr>
          <p:nvPr>
            <p:ph type="sldNum" sz="quarter" idx="4"/>
          </p:nvPr>
        </p:nvSpPr>
        <p:spPr>
          <a:xfrm>
            <a:off x="10974944" y="5734050"/>
            <a:ext cx="822960" cy="520700"/>
          </a:xfrm>
          <a:prstGeom prst="rect">
            <a:avLst/>
          </a:prstGeom>
        </p:spPr>
        <p:txBody>
          <a:bodyPr vert="horz" anchor="ctr"/>
          <a:lstStyle>
            <a:lvl1pPr algn="ctr" eaLnBrk="1" latinLnBrk="0" hangingPunct="1">
              <a:defRPr kumimoji="0" sz="1400" b="1">
                <a:solidFill>
                  <a:srgbClr val="FFFFFF"/>
                </a:solidFill>
                <a:latin typeface="Arial" charset="0"/>
              </a:defRPr>
            </a:lvl1pPr>
          </a:lstStyle>
          <a:p>
            <a:pPr>
              <a:defRPr/>
            </a:pPr>
            <a:fld id="{34FDB405-666D-420C-BD5E-AAEA102D54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8678" y="365126"/>
            <a:ext cx="1064704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48678" y="1825625"/>
            <a:ext cx="1064704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48678" y="6356351"/>
            <a:ext cx="277749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4CB99-C7FB-41B1-8223-844C1C1B8BE8}" type="datetimeFigureOut">
              <a:rPr lang="en-US" smtClean="0"/>
              <a:t>10/23/2021</a:t>
            </a:fld>
            <a:endParaRPr lang="en-US"/>
          </a:p>
        </p:txBody>
      </p:sp>
      <p:sp>
        <p:nvSpPr>
          <p:cNvPr id="5" name="Footer Placeholder 4"/>
          <p:cNvSpPr>
            <a:spLocks noGrp="1"/>
          </p:cNvSpPr>
          <p:nvPr>
            <p:ph type="ftr" sz="quarter" idx="3"/>
          </p:nvPr>
        </p:nvSpPr>
        <p:spPr>
          <a:xfrm>
            <a:off x="4089083" y="6356351"/>
            <a:ext cx="416623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8233" y="6356351"/>
            <a:ext cx="27774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B21AE-0D7E-4224-8ABE-C7B4B1393D6E}" type="slidenum">
              <a:rPr lang="en-US" smtClean="0"/>
              <a:t>‹#›</a:t>
            </a:fld>
            <a:endParaRPr lang="en-US"/>
          </a:p>
        </p:txBody>
      </p:sp>
    </p:spTree>
    <p:extLst>
      <p:ext uri="{BB962C8B-B14F-4D97-AF65-F5344CB8AC3E}">
        <p14:creationId xmlns:p14="http://schemas.microsoft.com/office/powerpoint/2010/main" val="346913220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7220" y="274638"/>
            <a:ext cx="1110996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7220" y="1600202"/>
            <a:ext cx="1110996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 y="6356352"/>
            <a:ext cx="28803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02F45-B332-4C2F-951D-CB6E6C05FD84}" type="datetimeFigureOut">
              <a:rPr lang="en-US" smtClean="0"/>
              <a:pPr/>
              <a:t>10/23/2021</a:t>
            </a:fld>
            <a:endParaRPr lang="en-US"/>
          </a:p>
        </p:txBody>
      </p:sp>
      <p:sp>
        <p:nvSpPr>
          <p:cNvPr id="5" name="Footer Placeholder 4"/>
          <p:cNvSpPr>
            <a:spLocks noGrp="1"/>
          </p:cNvSpPr>
          <p:nvPr>
            <p:ph type="ftr" sz="quarter" idx="3"/>
          </p:nvPr>
        </p:nvSpPr>
        <p:spPr>
          <a:xfrm>
            <a:off x="4217670" y="6356352"/>
            <a:ext cx="39090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46820" y="6356352"/>
            <a:ext cx="28803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A2BF2-715B-4634-A836-3D88355A23E0}" type="slidenum">
              <a:rPr lang="en-US" smtClean="0"/>
              <a:pPr/>
              <a:t>‹#›</a:t>
            </a:fld>
            <a:endParaRPr lang="en-US"/>
          </a:p>
        </p:txBody>
      </p:sp>
    </p:spTree>
    <p:extLst>
      <p:ext uri="{BB962C8B-B14F-4D97-AF65-F5344CB8AC3E}">
        <p14:creationId xmlns:p14="http://schemas.microsoft.com/office/powerpoint/2010/main" val="181950112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38.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38.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8.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8E36EB72-A820-481A-9E5B-FCA8C85940D0}"/>
              </a:ext>
            </a:extLst>
          </p:cNvPr>
          <p:cNvSpPr>
            <a:spLocks noGrp="1"/>
          </p:cNvSpPr>
          <p:nvPr>
            <p:ph type="title"/>
          </p:nvPr>
        </p:nvSpPr>
        <p:spPr>
          <a:xfrm>
            <a:off x="1617387" y="736082"/>
            <a:ext cx="10972800" cy="1143000"/>
          </a:xfrm>
        </p:spPr>
        <p:txBody>
          <a:bodyPr/>
          <a:lstStyle/>
          <a:p>
            <a:pPr eaLnBrk="1" hangingPunct="1"/>
            <a:r>
              <a:rPr lang="en-US" altLang="en-US" b="1" dirty="0" err="1">
                <a:solidFill>
                  <a:schemeClr val="bg1"/>
                </a:solidFill>
                <a:latin typeface="HP001 4 hàng" panose="020B0603050302020204" pitchFamily="34" charset="0"/>
                <a:cs typeface="Times New Roman" panose="02020603050405020304" pitchFamily="18" charset="0"/>
              </a:rPr>
              <a:t>Thứ</a:t>
            </a:r>
            <a:r>
              <a:rPr lang="en-US" altLang="en-US" b="1" dirty="0">
                <a:solidFill>
                  <a:schemeClr val="bg1"/>
                </a:solidFill>
                <a:latin typeface="HP001 4 hàng" panose="020B0603050302020204" pitchFamily="34" charset="0"/>
                <a:cs typeface="Times New Roman" panose="02020603050405020304" pitchFamily="18" charset="0"/>
              </a:rPr>
              <a:t> </a:t>
            </a:r>
            <a:r>
              <a:rPr lang="en-US" altLang="en-US" b="1" dirty="0" err="1">
                <a:solidFill>
                  <a:schemeClr val="bg1"/>
                </a:solidFill>
                <a:latin typeface="HP001 4 hàng" panose="020B0603050302020204" pitchFamily="34" charset="0"/>
                <a:cs typeface="Times New Roman" panose="02020603050405020304" pitchFamily="18" charset="0"/>
              </a:rPr>
              <a:t>hai</a:t>
            </a:r>
            <a:r>
              <a:rPr lang="en-US" altLang="en-US" b="1" dirty="0">
                <a:solidFill>
                  <a:schemeClr val="bg1"/>
                </a:solidFill>
                <a:latin typeface="HP001 4 hàng" panose="020B0603050302020204" pitchFamily="34" charset="0"/>
                <a:cs typeface="Times New Roman" panose="02020603050405020304" pitchFamily="18" charset="0"/>
              </a:rPr>
              <a:t> </a:t>
            </a:r>
            <a:r>
              <a:rPr lang="en-US" altLang="en-US" b="1" dirty="0" err="1">
                <a:solidFill>
                  <a:schemeClr val="bg1"/>
                </a:solidFill>
                <a:latin typeface="HP001 4 hàng" panose="020B0603050302020204" pitchFamily="34" charset="0"/>
                <a:cs typeface="Times New Roman" panose="02020603050405020304" pitchFamily="18" charset="0"/>
              </a:rPr>
              <a:t>ngày</a:t>
            </a:r>
            <a:r>
              <a:rPr lang="en-US" altLang="en-US" b="1">
                <a:solidFill>
                  <a:schemeClr val="bg1"/>
                </a:solidFill>
                <a:latin typeface="HP001 4 hàng" panose="020B0603050302020204" pitchFamily="34" charset="0"/>
                <a:cs typeface="Times New Roman" panose="02020603050405020304" pitchFamily="18" charset="0"/>
              </a:rPr>
              <a:t> </a:t>
            </a:r>
            <a:r>
              <a:rPr lang="en-US" altLang="en-US" b="1" smtClean="0">
                <a:solidFill>
                  <a:schemeClr val="bg1"/>
                </a:solidFill>
                <a:latin typeface="HP001 4 hàng" panose="020B0603050302020204" pitchFamily="34" charset="0"/>
                <a:cs typeface="Times New Roman" panose="02020603050405020304" pitchFamily="18" charset="0"/>
              </a:rPr>
              <a:t>25</a:t>
            </a:r>
            <a:r>
              <a:rPr lang="en-US" altLang="en-US" b="1" smtClean="0">
                <a:solidFill>
                  <a:schemeClr val="bg1"/>
                </a:solidFill>
                <a:latin typeface="HP001 4 hàng" panose="020B0603050302020204" pitchFamily="34" charset="0"/>
                <a:cs typeface="Times New Roman" panose="02020603050405020304" pitchFamily="18" charset="0"/>
              </a:rPr>
              <a:t> </a:t>
            </a:r>
            <a:r>
              <a:rPr lang="en-US" altLang="en-US" b="1" dirty="0" err="1">
                <a:solidFill>
                  <a:schemeClr val="bg1"/>
                </a:solidFill>
                <a:latin typeface="HP001 4 hàng" panose="020B0603050302020204" pitchFamily="34" charset="0"/>
                <a:cs typeface="Times New Roman" panose="02020603050405020304" pitchFamily="18" charset="0"/>
              </a:rPr>
              <a:t>tháng</a:t>
            </a:r>
            <a:r>
              <a:rPr lang="en-US" altLang="en-US" b="1" dirty="0">
                <a:solidFill>
                  <a:schemeClr val="bg1"/>
                </a:solidFill>
                <a:latin typeface="HP001 4 hàng" panose="020B0603050302020204" pitchFamily="34" charset="0"/>
                <a:cs typeface="Times New Roman" panose="02020603050405020304" pitchFamily="18" charset="0"/>
              </a:rPr>
              <a:t> 10 </a:t>
            </a:r>
            <a:r>
              <a:rPr lang="en-US" altLang="en-US" b="1" dirty="0" err="1">
                <a:solidFill>
                  <a:schemeClr val="bg1"/>
                </a:solidFill>
                <a:latin typeface="HP001 4 hàng" panose="020B0603050302020204" pitchFamily="34" charset="0"/>
                <a:cs typeface="Times New Roman" panose="02020603050405020304" pitchFamily="18" charset="0"/>
              </a:rPr>
              <a:t>năm</a:t>
            </a:r>
            <a:r>
              <a:rPr lang="en-US" altLang="en-US" b="1" dirty="0">
                <a:solidFill>
                  <a:schemeClr val="bg1"/>
                </a:solidFill>
                <a:latin typeface="HP001 4 hàng" panose="020B0603050302020204" pitchFamily="34" charset="0"/>
                <a:cs typeface="Times New Roman" panose="02020603050405020304" pitchFamily="18" charset="0"/>
              </a:rPr>
              <a:t> 2021</a:t>
            </a:r>
          </a:p>
        </p:txBody>
      </p:sp>
      <p:cxnSp>
        <p:nvCxnSpPr>
          <p:cNvPr id="6" name="Straight Connector 5">
            <a:extLst>
              <a:ext uri="{FF2B5EF4-FFF2-40B4-BE49-F238E27FC236}">
                <a16:creationId xmlns:a16="http://schemas.microsoft.com/office/drawing/2014/main" xmlns="" id="{6841D6C5-7DF5-4A3F-A86B-B370CFF9582E}"/>
              </a:ext>
            </a:extLst>
          </p:cNvPr>
          <p:cNvCxnSpPr/>
          <p:nvPr/>
        </p:nvCxnSpPr>
        <p:spPr>
          <a:xfrm>
            <a:off x="990600" y="685800"/>
            <a:ext cx="0" cy="52578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268" name="TextBox 3">
            <a:extLst>
              <a:ext uri="{FF2B5EF4-FFF2-40B4-BE49-F238E27FC236}">
                <a16:creationId xmlns:a16="http://schemas.microsoft.com/office/drawing/2014/main" xmlns="" id="{04EBC005-4AA7-4458-B530-7C2987A53AF0}"/>
              </a:ext>
            </a:extLst>
          </p:cNvPr>
          <p:cNvSpPr txBox="1">
            <a:spLocks noChangeArrowheads="1"/>
          </p:cNvSpPr>
          <p:nvPr/>
        </p:nvSpPr>
        <p:spPr bwMode="auto">
          <a:xfrm>
            <a:off x="4386699" y="1567925"/>
            <a:ext cx="212910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None/>
              <a:defRPr/>
            </a:pPr>
            <a:r>
              <a:rPr lang="en-US" altLang="en-US" sz="4400" b="1" dirty="0" err="1">
                <a:solidFill>
                  <a:prstClr val="white"/>
                </a:solidFill>
                <a:latin typeface="HP001 4 hàng" panose="020B0603050302020204" pitchFamily="34" charset="0"/>
                <a:cs typeface="Times New Roman" panose="02020603050405020304" pitchFamily="18" charset="0"/>
              </a:rPr>
              <a:t>Tập</a:t>
            </a:r>
            <a:r>
              <a:rPr lang="en-US" altLang="en-US" sz="4400" b="1" dirty="0">
                <a:solidFill>
                  <a:prstClr val="white"/>
                </a:solidFill>
                <a:latin typeface="HP001 4 hàng" panose="020B0603050302020204" pitchFamily="34" charset="0"/>
                <a:cs typeface="Times New Roman" panose="02020603050405020304" pitchFamily="18" charset="0"/>
              </a:rPr>
              <a:t> </a:t>
            </a:r>
            <a:r>
              <a:rPr lang="en-US" altLang="en-US" sz="4400" b="1" dirty="0" err="1">
                <a:solidFill>
                  <a:prstClr val="white"/>
                </a:solidFill>
                <a:latin typeface="HP001 4 hàng" panose="020B0603050302020204" pitchFamily="34" charset="0"/>
                <a:cs typeface="Times New Roman" panose="02020603050405020304" pitchFamily="18" charset="0"/>
              </a:rPr>
              <a:t>đọc</a:t>
            </a:r>
            <a:endParaRPr lang="en-US" altLang="en-US" sz="4400" b="1" dirty="0">
              <a:solidFill>
                <a:prstClr val="white"/>
              </a:solidFill>
              <a:latin typeface="HP001 4 hàng" panose="020B0603050302020204" pitchFamily="34" charset="0"/>
              <a:cs typeface="Times New Roman" panose="02020603050405020304" pitchFamily="18" charset="0"/>
            </a:endParaRPr>
          </a:p>
        </p:txBody>
      </p:sp>
      <p:sp>
        <p:nvSpPr>
          <p:cNvPr id="11269" name="TextBox 4">
            <a:extLst>
              <a:ext uri="{FF2B5EF4-FFF2-40B4-BE49-F238E27FC236}">
                <a16:creationId xmlns:a16="http://schemas.microsoft.com/office/drawing/2014/main" xmlns="" id="{CE0BDE2B-94A9-4068-822C-0991E37EBEE8}"/>
              </a:ext>
            </a:extLst>
          </p:cNvPr>
          <p:cNvSpPr txBox="1">
            <a:spLocks noChangeArrowheads="1"/>
          </p:cNvSpPr>
          <p:nvPr/>
        </p:nvSpPr>
        <p:spPr bwMode="auto">
          <a:xfrm>
            <a:off x="2209800" y="2228984"/>
            <a:ext cx="73260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None/>
              <a:defRPr/>
            </a:pPr>
            <a:r>
              <a:rPr lang="en-US" altLang="en-US" sz="4400" b="1" dirty="0" err="1">
                <a:solidFill>
                  <a:prstClr val="white"/>
                </a:solidFill>
                <a:latin typeface="HP001 4 hàng" panose="020B0603050302020204" pitchFamily="34" charset="0"/>
                <a:cs typeface="Times New Roman" panose="02020603050405020304" pitchFamily="18" charset="0"/>
              </a:rPr>
              <a:t>Nỗi</a:t>
            </a:r>
            <a:r>
              <a:rPr lang="en-US" altLang="en-US" sz="4400" b="1" dirty="0">
                <a:solidFill>
                  <a:prstClr val="white"/>
                </a:solidFill>
                <a:latin typeface="HP001 4 hàng" panose="020B0603050302020204" pitchFamily="34" charset="0"/>
                <a:cs typeface="Times New Roman" panose="02020603050405020304" pitchFamily="18" charset="0"/>
              </a:rPr>
              <a:t> </a:t>
            </a:r>
            <a:r>
              <a:rPr lang="en-US" altLang="en-US" sz="4400" b="1" dirty="0" err="1">
                <a:solidFill>
                  <a:prstClr val="white"/>
                </a:solidFill>
                <a:latin typeface="HP001 4 hàng" panose="020B0603050302020204" pitchFamily="34" charset="0"/>
                <a:cs typeface="Times New Roman" panose="02020603050405020304" pitchFamily="18" charset="0"/>
              </a:rPr>
              <a:t>dằn</a:t>
            </a:r>
            <a:r>
              <a:rPr lang="en-US" altLang="en-US" sz="4400" b="1" dirty="0">
                <a:solidFill>
                  <a:prstClr val="white"/>
                </a:solidFill>
                <a:latin typeface="HP001 4 hàng" panose="020B0603050302020204" pitchFamily="34" charset="0"/>
                <a:cs typeface="Times New Roman" panose="02020603050405020304" pitchFamily="18" charset="0"/>
              </a:rPr>
              <a:t> </a:t>
            </a:r>
            <a:r>
              <a:rPr lang="en-US" altLang="en-US" sz="4400" b="1" dirty="0" err="1">
                <a:solidFill>
                  <a:prstClr val="white"/>
                </a:solidFill>
                <a:latin typeface="HP001 4 hàng" panose="020B0603050302020204" pitchFamily="34" charset="0"/>
                <a:cs typeface="Times New Roman" panose="02020603050405020304" pitchFamily="18" charset="0"/>
              </a:rPr>
              <a:t>vặt</a:t>
            </a:r>
            <a:r>
              <a:rPr lang="en-US" altLang="en-US" sz="4400" b="1" dirty="0">
                <a:solidFill>
                  <a:prstClr val="white"/>
                </a:solidFill>
                <a:latin typeface="HP001 4 hàng" panose="020B0603050302020204" pitchFamily="34" charset="0"/>
                <a:cs typeface="Times New Roman" panose="02020603050405020304" pitchFamily="18" charset="0"/>
              </a:rPr>
              <a:t> </a:t>
            </a:r>
            <a:r>
              <a:rPr lang="en-US" altLang="en-US" sz="4400" b="1" dirty="0" err="1">
                <a:solidFill>
                  <a:prstClr val="white"/>
                </a:solidFill>
                <a:latin typeface="HP001 4 hàng" panose="020B0603050302020204" pitchFamily="34" charset="0"/>
                <a:cs typeface="Times New Roman" panose="02020603050405020304" pitchFamily="18" charset="0"/>
              </a:rPr>
              <a:t>của</a:t>
            </a:r>
            <a:r>
              <a:rPr lang="en-US" altLang="en-US" sz="4400" b="1" dirty="0">
                <a:solidFill>
                  <a:prstClr val="white"/>
                </a:solidFill>
                <a:latin typeface="HP001 4 hàng" panose="020B0603050302020204" pitchFamily="34" charset="0"/>
                <a:cs typeface="Times New Roman" panose="02020603050405020304" pitchFamily="18" charset="0"/>
              </a:rPr>
              <a:t> An-</a:t>
            </a:r>
            <a:r>
              <a:rPr lang="en-US" altLang="en-US" sz="4400" b="1" dirty="0" err="1">
                <a:solidFill>
                  <a:prstClr val="white"/>
                </a:solidFill>
                <a:latin typeface="HP001 4 hàng" panose="020B0603050302020204" pitchFamily="34" charset="0"/>
                <a:cs typeface="Times New Roman" panose="02020603050405020304" pitchFamily="18" charset="0"/>
              </a:rPr>
              <a:t>đrây</a:t>
            </a:r>
            <a:r>
              <a:rPr lang="en-US" altLang="en-US" sz="4400" b="1" dirty="0">
                <a:solidFill>
                  <a:prstClr val="white"/>
                </a:solidFill>
                <a:latin typeface="HP001 4 hàng" panose="020B0603050302020204" pitchFamily="34" charset="0"/>
                <a:cs typeface="Times New Roman" panose="02020603050405020304" pitchFamily="18" charset="0"/>
              </a:rPr>
              <a:t>-ca</a:t>
            </a:r>
          </a:p>
        </p:txBody>
      </p:sp>
      <p:sp>
        <p:nvSpPr>
          <p:cNvPr id="11270" name="TextBox 6">
            <a:extLst>
              <a:ext uri="{FF2B5EF4-FFF2-40B4-BE49-F238E27FC236}">
                <a16:creationId xmlns:a16="http://schemas.microsoft.com/office/drawing/2014/main" xmlns="" id="{CC27835B-4C04-41BD-B12C-E37A1FBF8D82}"/>
              </a:ext>
            </a:extLst>
          </p:cNvPr>
          <p:cNvSpPr txBox="1">
            <a:spLocks noChangeArrowheads="1"/>
          </p:cNvSpPr>
          <p:nvPr/>
        </p:nvSpPr>
        <p:spPr bwMode="auto">
          <a:xfrm>
            <a:off x="8848482" y="5620435"/>
            <a:ext cx="32752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None/>
              <a:defRPr/>
            </a:pPr>
            <a:r>
              <a:rPr lang="en-US" altLang="en-US" sz="3600" b="1" dirty="0">
                <a:solidFill>
                  <a:prstClr val="white"/>
                </a:solidFill>
                <a:latin typeface="Times New Roman" panose="02020603050405020304" pitchFamily="18" charset="0"/>
                <a:cs typeface="Times New Roman" panose="02020603050405020304" pitchFamily="18" charset="0"/>
              </a:rPr>
              <a:t>SGK – </a:t>
            </a:r>
            <a:r>
              <a:rPr lang="en-US" altLang="en-US" sz="3600" b="1" dirty="0" err="1">
                <a:solidFill>
                  <a:prstClr val="white"/>
                </a:solidFill>
                <a:latin typeface="Times New Roman" panose="02020603050405020304" pitchFamily="18" charset="0"/>
                <a:cs typeface="Times New Roman" panose="02020603050405020304" pitchFamily="18" charset="0"/>
              </a:rPr>
              <a:t>trang</a:t>
            </a:r>
            <a:r>
              <a:rPr lang="en-US" altLang="en-US" sz="3600" b="1" dirty="0">
                <a:solidFill>
                  <a:prstClr val="white"/>
                </a:solidFill>
                <a:latin typeface="Times New Roman" panose="02020603050405020304" pitchFamily="18" charset="0"/>
                <a:cs typeface="Times New Roman" panose="02020603050405020304" pitchFamily="18" charset="0"/>
              </a:rPr>
              <a:t> 55</a:t>
            </a:r>
          </a:p>
        </p:txBody>
      </p:sp>
      <p:pic>
        <p:nvPicPr>
          <p:cNvPr id="11271" name="Picture 2" descr="Tuyển sinh Tiền Tiểu học năm học 2021-2022 - Misvn.edu.vn">
            <a:extLst>
              <a:ext uri="{FF2B5EF4-FFF2-40B4-BE49-F238E27FC236}">
                <a16:creationId xmlns:a16="http://schemas.microsoft.com/office/drawing/2014/main" xmlns="" id="{3BF90597-BED0-4B4A-A7A2-10BE51177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8971" y="204941"/>
            <a:ext cx="102711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a:extLst>
              <a:ext uri="{FF2B5EF4-FFF2-40B4-BE49-F238E27FC236}">
                <a16:creationId xmlns:a16="http://schemas.microsoft.com/office/drawing/2014/main" xmlns="" id="{B0974E3E-B675-454B-93AB-FE66E8A963D0}"/>
              </a:ext>
            </a:extLst>
          </p:cNvPr>
          <p:cNvSpPr txBox="1">
            <a:spLocks noChangeArrowheads="1"/>
          </p:cNvSpPr>
          <p:nvPr/>
        </p:nvSpPr>
        <p:spPr bwMode="auto">
          <a:xfrm>
            <a:off x="1617388" y="3581401"/>
            <a:ext cx="30008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None/>
              <a:defRPr/>
            </a:pPr>
            <a:r>
              <a:rPr lang="en-US" altLang="en-US" sz="4400" b="1" dirty="0">
                <a:solidFill>
                  <a:prstClr val="white"/>
                </a:solidFill>
                <a:latin typeface="HP001 4 hàng" panose="020B0603050302020204" pitchFamily="34" charset="0"/>
                <a:cs typeface="Times New Roman" panose="02020603050405020304" pitchFamily="18" charset="0"/>
              </a:rPr>
              <a:t>- </a:t>
            </a:r>
            <a:r>
              <a:rPr lang="en-US" altLang="en-US" sz="4400" b="1" dirty="0" err="1">
                <a:solidFill>
                  <a:prstClr val="white"/>
                </a:solidFill>
                <a:latin typeface="HP001 4 hàng" panose="020B0603050302020204" pitchFamily="34" charset="0"/>
                <a:cs typeface="Times New Roman" panose="02020603050405020304" pitchFamily="18" charset="0"/>
              </a:rPr>
              <a:t>Nội</a:t>
            </a:r>
            <a:r>
              <a:rPr lang="en-US" altLang="en-US" sz="4400" b="1" dirty="0">
                <a:solidFill>
                  <a:prstClr val="white"/>
                </a:solidFill>
                <a:latin typeface="HP001 4 hàng" panose="020B0603050302020204" pitchFamily="34" charset="0"/>
                <a:cs typeface="Times New Roman" panose="02020603050405020304" pitchFamily="18" charset="0"/>
              </a:rPr>
              <a:t> dung:</a:t>
            </a:r>
          </a:p>
        </p:txBody>
      </p:sp>
      <p:pic>
        <p:nvPicPr>
          <p:cNvPr id="10" name="Picture 2" descr="Tuyển sinh Tiền Tiểu học năm học 2021-2022 - Misvn.edu.vn">
            <a:extLst>
              <a:ext uri="{FF2B5EF4-FFF2-40B4-BE49-F238E27FC236}">
                <a16:creationId xmlns:a16="http://schemas.microsoft.com/office/drawing/2014/main" xmlns="" id="{B99C55FB-855E-4072-860E-C8FC6C51B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62" y="222526"/>
            <a:ext cx="102711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a:extLst>
              <a:ext uri="{FF2B5EF4-FFF2-40B4-BE49-F238E27FC236}">
                <a16:creationId xmlns:a16="http://schemas.microsoft.com/office/drawing/2014/main" xmlns="" id="{58210187-4F7C-476F-B82C-B5D16CB0C41E}"/>
              </a:ext>
            </a:extLst>
          </p:cNvPr>
          <p:cNvSpPr txBox="1">
            <a:spLocks noChangeArrowheads="1"/>
          </p:cNvSpPr>
          <p:nvPr/>
        </p:nvSpPr>
        <p:spPr bwMode="auto">
          <a:xfrm>
            <a:off x="5791200" y="2915601"/>
            <a:ext cx="44374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None/>
              <a:defRPr/>
            </a:pPr>
            <a:r>
              <a:rPr lang="en-US" altLang="en-US" sz="4400" b="1" dirty="0">
                <a:solidFill>
                  <a:prstClr val="white"/>
                </a:solidFill>
                <a:latin typeface="HP001 4 hàng" panose="020B0603050302020204" pitchFamily="34" charset="0"/>
                <a:cs typeface="Times New Roman" panose="02020603050405020304" pitchFamily="18" charset="0"/>
              </a:rPr>
              <a:t>Xu-</a:t>
            </a:r>
            <a:r>
              <a:rPr lang="en-US" altLang="en-US" sz="4400" b="1" dirty="0" err="1">
                <a:solidFill>
                  <a:prstClr val="white"/>
                </a:solidFill>
                <a:latin typeface="HP001 4 hàng" panose="020B0603050302020204" pitchFamily="34" charset="0"/>
                <a:cs typeface="Times New Roman" panose="02020603050405020304" pitchFamily="18" charset="0"/>
              </a:rPr>
              <a:t>khôm</a:t>
            </a:r>
            <a:r>
              <a:rPr lang="en-US" altLang="en-US" sz="4400" b="1" dirty="0">
                <a:solidFill>
                  <a:prstClr val="white"/>
                </a:solidFill>
                <a:latin typeface="HP001 4 hàng" panose="020B0603050302020204" pitchFamily="34" charset="0"/>
                <a:cs typeface="Times New Roman" panose="02020603050405020304" pitchFamily="18" charset="0"/>
              </a:rPr>
              <a:t>-</a:t>
            </a:r>
            <a:r>
              <a:rPr lang="en-US" altLang="en-US" sz="4400" b="1" dirty="0" err="1">
                <a:solidFill>
                  <a:prstClr val="white"/>
                </a:solidFill>
                <a:latin typeface="HP001 4 hàng" panose="020B0603050302020204" pitchFamily="34" charset="0"/>
                <a:cs typeface="Times New Roman" panose="02020603050405020304" pitchFamily="18" charset="0"/>
              </a:rPr>
              <a:t>lin-xki</a:t>
            </a:r>
            <a:endParaRPr lang="en-US" altLang="en-US" sz="4400" b="1" dirty="0">
              <a:solidFill>
                <a:prstClr val="white"/>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180345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C8D26B3D-BBC8-4419-B010-2C740DD31A00}"/>
              </a:ext>
            </a:extLst>
          </p:cNvPr>
          <p:cNvSpPr txBox="1">
            <a:spLocks/>
          </p:cNvSpPr>
          <p:nvPr/>
        </p:nvSpPr>
        <p:spPr>
          <a:xfrm>
            <a:off x="1257300" y="2057400"/>
            <a:ext cx="9829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LUYỆN ĐỌC (2)</a:t>
            </a:r>
          </a:p>
        </p:txBody>
      </p:sp>
    </p:spTree>
    <p:custDataLst>
      <p:tags r:id="rId1"/>
    </p:custDataLst>
    <p:extLst>
      <p:ext uri="{BB962C8B-B14F-4D97-AF65-F5344CB8AC3E}">
        <p14:creationId xmlns:p14="http://schemas.microsoft.com/office/powerpoint/2010/main" val="391184851"/>
      </p:ext>
    </p:extLst>
  </p:cSld>
  <p:clrMapOvr>
    <a:masterClrMapping/>
  </p:clrMapOvr>
  <mc:AlternateContent xmlns:mc="http://schemas.openxmlformats.org/markup-compatibility/2006" xmlns:p14="http://schemas.microsoft.com/office/powerpoint/2010/main">
    <mc:Choice Requires="p14">
      <p:transition spd="slow" p14:dur="2000" advTm="44231"/>
    </mc:Choice>
    <mc:Fallback xmlns="">
      <p:transition spd="slow" advTm="4423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C83911A-A812-4303-B2A8-A60B8DDFCA69}"/>
              </a:ext>
            </a:extLst>
          </p:cNvPr>
          <p:cNvSpPr txBox="1"/>
          <p:nvPr/>
        </p:nvSpPr>
        <p:spPr>
          <a:xfrm>
            <a:off x="209550" y="0"/>
            <a:ext cx="11925300" cy="641714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Nỗi dằn vặt của An-đrây-ca</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An-đrây-ca lên 9, sống với mẹ và ông. Ông em 96 tuổi rồi nên rất yếu.</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Một buổi chiều, ông nói với mẹ An-đrây-ca: “Bố khó thở lắm !…”. Mẹ liền bảo An-đrây-ca đi mua thuốc. Cậu bé nhanh nhẹn đi ngay, nhưng dọc đường lại</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gặp</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mấy</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đứa bạn đang chơi đá bóng rủ nhập cuộc. Chơi một lúc mới nhớ lời mẹ dặn, em vội chạy một mạch đến cửa hàng mua thuốc rồi mang v</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ề</a:t>
            </a:r>
            <a:r>
              <a:rPr kumimoji="0" lang="vi-VN"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nhà.</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Bước vào phòng ông nằm, em hoảng hốt thấy mẹ đang khóc nấc lên. Thì ra ông đã qua đời. “Chỉ vì mình</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mải</a:t>
            </a:r>
            <a:r>
              <a:rPr kumimoji="0" lang="vi-VN"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chơi bóng, mua thuốc về chậm mà ông chết.” – An-đrây-ca oà khóc và kể hết mọi chuyện</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vi-VN"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mẹ nghe. Mẹ an ủi em:</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Không, con không có lỗi. Chẳng thuốc nào cứu nổi ông đâu. Ông đã mất từ lúc con ra khỏi nhà.</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Nhưng An-đrây-ca không nghĩ như vậy. Cả đêm đó, em ngồi khóc nức nở dưới gốc cây táo do tay ông vun trồng. Mãi sau này, khi đã lớn, em vẫn luôn tự dằn vặt: “Giá mình mua thuốc về kịp thì ông còn sống thêm được ít năm nữa!”</a:t>
            </a:r>
            <a:endPar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xmlns="" id="{B4A07C2E-0C86-481A-9FBF-848C6290145F}"/>
              </a:ext>
            </a:extLst>
          </p:cNvPr>
          <p:cNvSpPr txBox="1"/>
          <p:nvPr/>
        </p:nvSpPr>
        <p:spPr>
          <a:xfrm>
            <a:off x="5257800" y="6334780"/>
            <a:ext cx="6555544" cy="523220"/>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Theo</a:t>
            </a:r>
            <a:r>
              <a:rPr kumimoji="0" lang="en-US"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Xu – </a:t>
            </a:r>
            <a:r>
              <a:rPr kumimoji="0" lang="en-US" sz="28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khôm</a:t>
            </a:r>
            <a:r>
              <a:rPr kumimoji="0" lang="en-US"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 </a:t>
            </a:r>
            <a:r>
              <a:rPr kumimoji="0" lang="en-US" sz="28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lin</a:t>
            </a:r>
            <a:r>
              <a:rPr kumimoji="0" lang="en-US"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 </a:t>
            </a:r>
            <a:r>
              <a:rPr kumimoji="0" lang="en-US" sz="28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xki</a:t>
            </a:r>
            <a:endParaRPr kumimoji="0" lang="en-US"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p:txBody>
      </p:sp>
      <p:sp>
        <p:nvSpPr>
          <p:cNvPr id="5" name="Oval 4">
            <a:extLst>
              <a:ext uri="{FF2B5EF4-FFF2-40B4-BE49-F238E27FC236}">
                <a16:creationId xmlns:a16="http://schemas.microsoft.com/office/drawing/2014/main" xmlns="" id="{4E329CB5-2CA1-49B6-8D69-837AE464D56A}"/>
              </a:ext>
            </a:extLst>
          </p:cNvPr>
          <p:cNvSpPr/>
          <p:nvPr/>
        </p:nvSpPr>
        <p:spPr>
          <a:xfrm>
            <a:off x="814059" y="609600"/>
            <a:ext cx="419094" cy="457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1</a:t>
            </a:r>
          </a:p>
        </p:txBody>
      </p:sp>
      <p:sp>
        <p:nvSpPr>
          <p:cNvPr id="6" name="Oval 5">
            <a:extLst>
              <a:ext uri="{FF2B5EF4-FFF2-40B4-BE49-F238E27FC236}">
                <a16:creationId xmlns:a16="http://schemas.microsoft.com/office/drawing/2014/main" xmlns="" id="{411BD954-F8FE-4D4E-BE36-9ADA22BDFE99}"/>
              </a:ext>
            </a:extLst>
          </p:cNvPr>
          <p:cNvSpPr/>
          <p:nvPr/>
        </p:nvSpPr>
        <p:spPr>
          <a:xfrm>
            <a:off x="761665" y="2996907"/>
            <a:ext cx="471488" cy="4508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2</a:t>
            </a:r>
          </a:p>
        </p:txBody>
      </p:sp>
      <p:sp>
        <p:nvSpPr>
          <p:cNvPr id="7" name="Oval 6">
            <a:extLst>
              <a:ext uri="{FF2B5EF4-FFF2-40B4-BE49-F238E27FC236}">
                <a16:creationId xmlns:a16="http://schemas.microsoft.com/office/drawing/2014/main" xmlns="" id="{CB52EE96-B25D-4B24-93BC-5ED144E64C6B}"/>
              </a:ext>
            </a:extLst>
          </p:cNvPr>
          <p:cNvSpPr/>
          <p:nvPr/>
        </p:nvSpPr>
        <p:spPr>
          <a:xfrm>
            <a:off x="738219" y="5153232"/>
            <a:ext cx="471488" cy="4492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3</a:t>
            </a:r>
          </a:p>
        </p:txBody>
      </p:sp>
    </p:spTree>
    <p:extLst>
      <p:ext uri="{BB962C8B-B14F-4D97-AF65-F5344CB8AC3E}">
        <p14:creationId xmlns:p14="http://schemas.microsoft.com/office/powerpoint/2010/main" val="590859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25995BC-6768-4EB6-B7E7-766BA2AE2BF6}"/>
              </a:ext>
            </a:extLst>
          </p:cNvPr>
          <p:cNvPicPr>
            <a:picLocks noChangeAspect="1"/>
          </p:cNvPicPr>
          <p:nvPr/>
        </p:nvPicPr>
        <p:blipFill>
          <a:blip r:embed="rId3"/>
          <a:stretch>
            <a:fillRect/>
          </a:stretch>
        </p:blipFill>
        <p:spPr>
          <a:xfrm>
            <a:off x="1219200" y="2247900"/>
            <a:ext cx="10972800" cy="2362200"/>
          </a:xfrm>
          <a:prstGeom prst="rect">
            <a:avLst/>
          </a:prstGeom>
        </p:spPr>
      </p:pic>
    </p:spTree>
    <p:extLst>
      <p:ext uri="{BB962C8B-B14F-4D97-AF65-F5344CB8AC3E}">
        <p14:creationId xmlns:p14="http://schemas.microsoft.com/office/powerpoint/2010/main" val="3141509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_Văn_Bản 8">
            <a:extLst>
              <a:ext uri="{FF2B5EF4-FFF2-40B4-BE49-F238E27FC236}">
                <a16:creationId xmlns:a16="http://schemas.microsoft.com/office/drawing/2014/main" xmlns="" id="{08923C84-435B-4550-990E-F9CE6BB6A462}"/>
              </a:ext>
            </a:extLst>
          </p:cNvPr>
          <p:cNvSpPr txBox="1">
            <a:spLocks noChangeArrowheads="1"/>
          </p:cNvSpPr>
          <p:nvPr/>
        </p:nvSpPr>
        <p:spPr bwMode="auto">
          <a:xfrm>
            <a:off x="304800" y="74474"/>
            <a:ext cx="11887200" cy="707886"/>
          </a:xfrm>
          <a:prstGeom prst="rect">
            <a:avLst/>
          </a:prstGeom>
          <a:noFill/>
          <a:ln w="9525">
            <a:noFill/>
            <a:miter lim="800000"/>
            <a:headEnd/>
            <a:tailEnd/>
          </a:ln>
        </p:spPr>
        <p:txBody>
          <a:bodyPr wrap="square">
            <a:spAutoFit/>
          </a:bodyPr>
          <a:lstStyle/>
          <a:p>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thầm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đoạn</a:t>
            </a:r>
            <a:r>
              <a:rPr lang="en-US" sz="4000" b="1" dirty="0">
                <a:latin typeface="Times New Roman" panose="02020603050405020304" pitchFamily="18" charset="0"/>
                <a:cs typeface="Times New Roman" panose="02020603050405020304" pitchFamily="18" charset="0"/>
              </a:rPr>
              <a:t> 1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hỏi</a:t>
            </a:r>
            <a:r>
              <a:rPr lang="en-US" sz="4000" b="1"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6145C167-F344-4297-8E3A-B073EA735EAE}"/>
              </a:ext>
            </a:extLst>
          </p:cNvPr>
          <p:cNvSpPr txBox="1"/>
          <p:nvPr/>
        </p:nvSpPr>
        <p:spPr>
          <a:xfrm>
            <a:off x="228600" y="843677"/>
            <a:ext cx="11887200" cy="2677656"/>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An-đrây-ca lên 9, sống với mẹ và ông. Ông em 96 tuổi rồi nên rất yếu.</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Một buổi chiều, ông nói với mẹ An-đrây-ca: “Bố khó thở lắm !…”. Mẹ liền bảo An-đrây-ca đi mua thuốc. Cậu bé nhanh nhẹn đi ngay, nhưng dọc đường lại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gặp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mấy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đứa bạn đang chơi đá bóng rủ nhập cuộc. Chơi một lúc mới nhớ lời mẹ dặn, em vội chạy một mạch đến cửa hàng mua thuốc rồi mang v</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ề</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nhà.</a:t>
            </a:r>
          </a:p>
        </p:txBody>
      </p:sp>
      <p:sp>
        <p:nvSpPr>
          <p:cNvPr id="6" name="Hộp_Văn_Bản 9">
            <a:extLst>
              <a:ext uri="{FF2B5EF4-FFF2-40B4-BE49-F238E27FC236}">
                <a16:creationId xmlns:a16="http://schemas.microsoft.com/office/drawing/2014/main" xmlns="" id="{EB8613D6-89A5-4E6E-8D31-1F7FE297E0F5}"/>
              </a:ext>
            </a:extLst>
          </p:cNvPr>
          <p:cNvSpPr txBox="1">
            <a:spLocks noChangeArrowheads="1"/>
          </p:cNvSpPr>
          <p:nvPr/>
        </p:nvSpPr>
        <p:spPr bwMode="auto">
          <a:xfrm>
            <a:off x="342900" y="3404382"/>
            <a:ext cx="11658600" cy="954107"/>
          </a:xfrm>
          <a:prstGeom prst="rect">
            <a:avLst/>
          </a:prstGeom>
          <a:noFill/>
          <a:ln w="9525">
            <a:noFill/>
            <a:miter lim="800000"/>
            <a:headEnd/>
            <a:tailEnd/>
          </a:ln>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 Khi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xảy</a:t>
            </a:r>
            <a:r>
              <a:rPr lang="en-US" sz="2800" b="1" dirty="0">
                <a:solidFill>
                  <a:srgbClr val="FF0000"/>
                </a:solidFill>
                <a:latin typeface="Times New Roman" panose="02020603050405020304" pitchFamily="18" charset="0"/>
                <a:cs typeface="Times New Roman" panose="02020603050405020304" pitchFamily="18" charset="0"/>
              </a:rPr>
              <a:t> ra, An – </a:t>
            </a:r>
            <a:r>
              <a:rPr lang="en-US" sz="2800" b="1" dirty="0" err="1">
                <a:solidFill>
                  <a:srgbClr val="FF0000"/>
                </a:solidFill>
                <a:latin typeface="Times New Roman" panose="02020603050405020304" pitchFamily="18" charset="0"/>
                <a:cs typeface="Times New Roman" panose="02020603050405020304" pitchFamily="18" charset="0"/>
              </a:rPr>
              <a:t>đrây</a:t>
            </a:r>
            <a:r>
              <a:rPr lang="en-US" sz="2800" b="1" dirty="0">
                <a:solidFill>
                  <a:srgbClr val="FF0000"/>
                </a:solidFill>
                <a:latin typeface="Times New Roman" panose="02020603050405020304" pitchFamily="18" charset="0"/>
                <a:cs typeface="Times New Roman" panose="02020603050405020304" pitchFamily="18" charset="0"/>
              </a:rPr>
              <a:t>- ca </a:t>
            </a:r>
            <a:r>
              <a:rPr lang="en-US" sz="2800" b="1" dirty="0" err="1">
                <a:solidFill>
                  <a:srgbClr val="FF0000"/>
                </a:solidFill>
                <a:latin typeface="Times New Roman" panose="02020603050405020304" pitchFamily="18" charset="0"/>
                <a:cs typeface="Times New Roman" panose="02020603050405020304" pitchFamily="18" charset="0"/>
              </a:rPr>
              <a:t>mấy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tuổi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hoàn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7" name="Text Box 10">
            <a:extLst>
              <a:ext uri="{FF2B5EF4-FFF2-40B4-BE49-F238E27FC236}">
                <a16:creationId xmlns:a16="http://schemas.microsoft.com/office/drawing/2014/main" xmlns="" id="{D4476A45-35BF-4DF5-9EF0-58C9F70FD742}"/>
              </a:ext>
            </a:extLst>
          </p:cNvPr>
          <p:cNvSpPr txBox="1">
            <a:spLocks noChangeArrowheads="1"/>
          </p:cNvSpPr>
          <p:nvPr/>
        </p:nvSpPr>
        <p:spPr bwMode="auto">
          <a:xfrm>
            <a:off x="280182" y="4358489"/>
            <a:ext cx="11721318" cy="954107"/>
          </a:xfrm>
          <a:prstGeom prst="rect">
            <a:avLst/>
          </a:prstGeom>
          <a:gradFill rotWithShape="1">
            <a:gsLst>
              <a:gs pos="0">
                <a:srgbClr val="FFFFCC"/>
              </a:gs>
              <a:gs pos="100000">
                <a:schemeClr val="folHlink"/>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b="1" dirty="0"/>
              <a:t>     Khi </a:t>
            </a:r>
            <a:r>
              <a:rPr lang="en-US" altLang="en-US" b="1" dirty="0" err="1"/>
              <a:t>câu</a:t>
            </a:r>
            <a:r>
              <a:rPr lang="en-US" altLang="en-US" b="1" dirty="0"/>
              <a:t> </a:t>
            </a:r>
            <a:r>
              <a:rPr lang="en-US" altLang="en-US" b="1" dirty="0" err="1"/>
              <a:t>chuyện</a:t>
            </a:r>
            <a:r>
              <a:rPr lang="en-US" altLang="en-US" b="1" dirty="0"/>
              <a:t> </a:t>
            </a:r>
            <a:r>
              <a:rPr lang="en-US" altLang="en-US" b="1" dirty="0" err="1"/>
              <a:t>xảy</a:t>
            </a:r>
            <a:r>
              <a:rPr lang="en-US" altLang="en-US" b="1" dirty="0"/>
              <a:t> ra, An-</a:t>
            </a:r>
            <a:r>
              <a:rPr lang="en-US" altLang="en-US" b="1" dirty="0" err="1"/>
              <a:t>đrây</a:t>
            </a:r>
            <a:r>
              <a:rPr lang="en-US" altLang="en-US" b="1" dirty="0"/>
              <a:t>-ca </a:t>
            </a:r>
            <a:r>
              <a:rPr lang="en-US" altLang="en-US" b="1" dirty="0" err="1"/>
              <a:t>lúc</a:t>
            </a:r>
            <a:r>
              <a:rPr lang="en-US" altLang="en-US" b="1" dirty="0"/>
              <a:t> </a:t>
            </a:r>
            <a:r>
              <a:rPr lang="en-US" altLang="en-US" b="1" dirty="0" err="1"/>
              <a:t>đó</a:t>
            </a:r>
            <a:r>
              <a:rPr lang="en-US" altLang="en-US" b="1" dirty="0"/>
              <a:t> </a:t>
            </a:r>
            <a:r>
              <a:rPr lang="en-US" altLang="en-US" b="1" dirty="0" err="1"/>
              <a:t>mới</a:t>
            </a:r>
            <a:r>
              <a:rPr lang="en-US" altLang="en-US" b="1" dirty="0"/>
              <a:t> 9 </a:t>
            </a:r>
            <a:r>
              <a:rPr lang="en-US" altLang="en-US" b="1" dirty="0" err="1"/>
              <a:t>tuổi</a:t>
            </a:r>
            <a:r>
              <a:rPr lang="en-US" altLang="en-US" b="1" dirty="0"/>
              <a:t>, </a:t>
            </a:r>
            <a:r>
              <a:rPr lang="en-US" altLang="en-US" b="1" dirty="0" err="1"/>
              <a:t>em</a:t>
            </a:r>
            <a:r>
              <a:rPr lang="en-US" altLang="en-US" b="1" dirty="0"/>
              <a:t> </a:t>
            </a:r>
            <a:r>
              <a:rPr lang="en-US" altLang="en-US" b="1" dirty="0" err="1"/>
              <a:t>sống</a:t>
            </a:r>
            <a:r>
              <a:rPr lang="en-US" altLang="en-US" b="1" dirty="0"/>
              <a:t> </a:t>
            </a:r>
            <a:r>
              <a:rPr lang="en-US" altLang="en-US" b="1" dirty="0" err="1"/>
              <a:t>cùng</a:t>
            </a:r>
            <a:r>
              <a:rPr lang="en-US" altLang="en-US" b="1" dirty="0"/>
              <a:t> </a:t>
            </a:r>
            <a:r>
              <a:rPr lang="en-US" altLang="en-US" b="1" dirty="0" err="1"/>
              <a:t>ông</a:t>
            </a:r>
            <a:r>
              <a:rPr lang="en-US" altLang="en-US" b="1" dirty="0"/>
              <a:t> </a:t>
            </a:r>
            <a:r>
              <a:rPr lang="en-US" altLang="en-US" b="1" dirty="0" err="1"/>
              <a:t>và</a:t>
            </a:r>
            <a:r>
              <a:rPr lang="en-US" altLang="en-US" b="1" dirty="0"/>
              <a:t> </a:t>
            </a:r>
            <a:r>
              <a:rPr lang="en-US" altLang="en-US" b="1" dirty="0" err="1"/>
              <a:t>mẹ</a:t>
            </a:r>
            <a:r>
              <a:rPr lang="en-US" altLang="en-US" b="1" dirty="0"/>
              <a:t>. </a:t>
            </a:r>
            <a:r>
              <a:rPr lang="en-US" altLang="en-US" b="1" dirty="0" err="1"/>
              <a:t>Ông</a:t>
            </a:r>
            <a:r>
              <a:rPr lang="en-US" altLang="en-US" b="1" dirty="0"/>
              <a:t> </a:t>
            </a:r>
            <a:r>
              <a:rPr lang="en-US" altLang="en-US" b="1" dirty="0" err="1"/>
              <a:t>đang</a:t>
            </a:r>
            <a:r>
              <a:rPr lang="en-US" altLang="en-US" b="1" dirty="0"/>
              <a:t> </a:t>
            </a:r>
            <a:r>
              <a:rPr lang="en-US" altLang="en-US" b="1" dirty="0" err="1"/>
              <a:t>ốm</a:t>
            </a:r>
            <a:r>
              <a:rPr lang="en-US" altLang="en-US" b="1" dirty="0"/>
              <a:t> </a:t>
            </a:r>
            <a:r>
              <a:rPr lang="en-US" altLang="en-US" b="1" dirty="0" err="1"/>
              <a:t>rất</a:t>
            </a:r>
            <a:r>
              <a:rPr lang="en-US" altLang="en-US" b="1" dirty="0"/>
              <a:t> </a:t>
            </a:r>
            <a:r>
              <a:rPr lang="en-US" altLang="en-US" b="1" dirty="0" err="1"/>
              <a:t>nặng</a:t>
            </a:r>
            <a:r>
              <a:rPr lang="en-US" altLang="en-US" b="1" dirty="0"/>
              <a:t>.</a:t>
            </a:r>
          </a:p>
        </p:txBody>
      </p:sp>
      <p:sp>
        <p:nvSpPr>
          <p:cNvPr id="9" name="TextBox 8">
            <a:extLst>
              <a:ext uri="{FF2B5EF4-FFF2-40B4-BE49-F238E27FC236}">
                <a16:creationId xmlns:a16="http://schemas.microsoft.com/office/drawing/2014/main" xmlns="" id="{016163BA-75D1-4C7B-A274-EE05E249C93F}"/>
              </a:ext>
            </a:extLst>
          </p:cNvPr>
          <p:cNvSpPr txBox="1"/>
          <p:nvPr/>
        </p:nvSpPr>
        <p:spPr>
          <a:xfrm>
            <a:off x="304800" y="5312596"/>
            <a:ext cx="11696700" cy="954107"/>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Mẹ</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An – </a:t>
            </a:r>
            <a:r>
              <a:rPr lang="en-US" sz="2800" b="1" dirty="0" err="1">
                <a:solidFill>
                  <a:srgbClr val="FF0000"/>
                </a:solidFill>
                <a:latin typeface="Times New Roman" panose="02020603050405020304" pitchFamily="18" charset="0"/>
                <a:cs typeface="Times New Roman" panose="02020603050405020304" pitchFamily="18" charset="0"/>
              </a:rPr>
              <a:t>đrây</a:t>
            </a:r>
            <a:r>
              <a:rPr lang="en-US" sz="2800" b="1" dirty="0">
                <a:solidFill>
                  <a:srgbClr val="FF0000"/>
                </a:solidFill>
                <a:latin typeface="Times New Roman" panose="02020603050405020304" pitchFamily="18" charset="0"/>
                <a:cs typeface="Times New Roman" panose="02020603050405020304" pitchFamily="18" charset="0"/>
              </a:rPr>
              <a:t> – ca </a:t>
            </a:r>
            <a:r>
              <a:rPr lang="en-US" sz="2800" b="1" dirty="0" err="1">
                <a:solidFill>
                  <a:srgbClr val="FF0000"/>
                </a:solidFill>
                <a:latin typeface="Times New Roman" panose="02020603050405020304" pitchFamily="18" charset="0"/>
                <a:cs typeface="Times New Roman" panose="02020603050405020304" pitchFamily="18" charset="0"/>
              </a:rPr>
              <a:t>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mua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thuốc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An – </a:t>
            </a:r>
            <a:r>
              <a:rPr lang="en-US" sz="2800" b="1" dirty="0" err="1">
                <a:solidFill>
                  <a:srgbClr val="FF0000"/>
                </a:solidFill>
                <a:latin typeface="Times New Roman" panose="02020603050405020304" pitchFamily="18" charset="0"/>
                <a:cs typeface="Times New Roman" panose="02020603050405020304" pitchFamily="18" charset="0"/>
              </a:rPr>
              <a:t>đrây</a:t>
            </a:r>
            <a:r>
              <a:rPr lang="en-US" sz="2800" b="1" dirty="0">
                <a:solidFill>
                  <a:srgbClr val="FF0000"/>
                </a:solidFill>
                <a:latin typeface="Times New Roman" panose="02020603050405020304" pitchFamily="18" charset="0"/>
                <a:cs typeface="Times New Roman" panose="02020603050405020304" pitchFamily="18" charset="0"/>
              </a:rPr>
              <a:t> – ca </a:t>
            </a:r>
            <a:r>
              <a:rPr lang="en-US" sz="2800" b="1" dirty="0" err="1">
                <a:solidFill>
                  <a:srgbClr val="FF0000"/>
                </a:solidFill>
                <a:latin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10" name="Hộp_Văn_Bản 5">
            <a:extLst>
              <a:ext uri="{FF2B5EF4-FFF2-40B4-BE49-F238E27FC236}">
                <a16:creationId xmlns:a16="http://schemas.microsoft.com/office/drawing/2014/main" xmlns="" id="{10712E53-9F76-4082-9810-0BB58FA91B62}"/>
              </a:ext>
            </a:extLst>
          </p:cNvPr>
          <p:cNvSpPr txBox="1">
            <a:spLocks noChangeArrowheads="1"/>
          </p:cNvSpPr>
          <p:nvPr/>
        </p:nvSpPr>
        <p:spPr bwMode="auto">
          <a:xfrm>
            <a:off x="457200" y="6255314"/>
            <a:ext cx="10801350" cy="523220"/>
          </a:xfrm>
          <a:prstGeom prst="rect">
            <a:avLst/>
          </a:prstGeom>
          <a:noFill/>
          <a:ln w="9525">
            <a:noFill/>
            <a:miter lim="800000"/>
            <a:headEnd/>
            <a:tailEnd/>
          </a:ln>
        </p:spPr>
        <p:txBody>
          <a:bodyPr wrap="square">
            <a:spAutoFit/>
          </a:bodyPr>
          <a:lstStyle/>
          <a:p>
            <a:r>
              <a:rPr lang="en-US" sz="2800" b="1" dirty="0">
                <a:latin typeface="Times New Roman" panose="02020603050405020304" pitchFamily="18" charset="0"/>
                <a:cs typeface="Times New Roman" panose="02020603050405020304" pitchFamily="18" charset="0"/>
              </a:rPr>
              <a:t>An – </a:t>
            </a:r>
            <a:r>
              <a:rPr lang="en-US" sz="2800" b="1" dirty="0" err="1">
                <a:latin typeface="Times New Roman" panose="02020603050405020304" pitchFamily="18" charset="0"/>
                <a:cs typeface="Times New Roman" panose="02020603050405020304" pitchFamily="18" charset="0"/>
              </a:rPr>
              <a:t>đrây</a:t>
            </a:r>
            <a:r>
              <a:rPr lang="en-US" sz="2800" b="1" dirty="0">
                <a:latin typeface="Times New Roman" panose="02020603050405020304" pitchFamily="18" charset="0"/>
                <a:cs typeface="Times New Roman" panose="02020603050405020304" pitchFamily="18" charset="0"/>
              </a:rPr>
              <a:t> – ca </a:t>
            </a:r>
            <a:r>
              <a:rPr lang="en-US" sz="2800" b="1" dirty="0" err="1">
                <a:latin typeface="Times New Roman" panose="02020603050405020304" pitchFamily="18" charset="0"/>
                <a:cs typeface="Times New Roman" panose="02020603050405020304" pitchFamily="18" charset="0"/>
              </a:rPr>
              <a:t>vâng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đ</a:t>
            </a:r>
            <a:r>
              <a:rPr lang="en-US" sz="2800" b="1" dirty="0" err="1">
                <a:latin typeface="Times New Roman" panose="02020603050405020304" pitchFamily="18" charset="0"/>
                <a:cs typeface="Times New Roman" panose="02020603050405020304" pitchFamily="18" charset="0"/>
              </a:rPr>
              <a:t>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ngay</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823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_Văn_Bản 8">
            <a:extLst>
              <a:ext uri="{FF2B5EF4-FFF2-40B4-BE49-F238E27FC236}">
                <a16:creationId xmlns:a16="http://schemas.microsoft.com/office/drawing/2014/main" xmlns="" id="{294CD9B6-9CEC-4F8A-ABA5-264135E7DFC6}"/>
              </a:ext>
            </a:extLst>
          </p:cNvPr>
          <p:cNvSpPr txBox="1">
            <a:spLocks noChangeArrowheads="1"/>
          </p:cNvSpPr>
          <p:nvPr/>
        </p:nvSpPr>
        <p:spPr bwMode="auto">
          <a:xfrm>
            <a:off x="304800" y="74474"/>
            <a:ext cx="11887200" cy="707886"/>
          </a:xfrm>
          <a:prstGeom prst="rect">
            <a:avLst/>
          </a:prstGeom>
          <a:noFill/>
          <a:ln w="9525">
            <a:noFill/>
            <a:miter lim="800000"/>
            <a:headEnd/>
            <a:tailEnd/>
          </a:ln>
        </p:spPr>
        <p:txBody>
          <a:bodyPr wrap="square">
            <a:spAutoFit/>
          </a:bodyPr>
          <a:lstStyle/>
          <a:p>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thầm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đoạn</a:t>
            </a:r>
            <a:r>
              <a:rPr lang="en-US" sz="4000" b="1" dirty="0">
                <a:latin typeface="Times New Roman" panose="02020603050405020304" pitchFamily="18" charset="0"/>
                <a:cs typeface="Times New Roman" panose="02020603050405020304" pitchFamily="18" charset="0"/>
              </a:rPr>
              <a:t> 1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hỏi</a:t>
            </a:r>
            <a:r>
              <a:rPr lang="en-US" sz="4000" b="1"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xmlns="" id="{A833C01C-A0AB-44DF-9D48-7DC2C331F5C8}"/>
              </a:ext>
            </a:extLst>
          </p:cNvPr>
          <p:cNvSpPr txBox="1"/>
          <p:nvPr/>
        </p:nvSpPr>
        <p:spPr>
          <a:xfrm>
            <a:off x="228600" y="843677"/>
            <a:ext cx="11887200" cy="2677656"/>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An-đrây-ca lên 9, sống với mẹ và ông. Ông em 96 tuổi rồi nên rất yếu.</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Một buổi chiều, ông nói với mẹ An-đrây-ca: “Bố khó thở lắm !…”. Mẹ liền bảo An-đrây-ca đi mua thuốc. Cậu bé nhanh nhẹn đi ngay, nhưng dọc đường lại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gặp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mấy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đứa bạn đang chơi đá bóng rủ nhập cuộc. Chơi một lúc mới nhớ lời mẹ dặn, em vội chạy một mạch đến cửa hàng mua thuốc rồi mang v</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ề</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nhà.</a:t>
            </a:r>
          </a:p>
        </p:txBody>
      </p:sp>
      <p:sp>
        <p:nvSpPr>
          <p:cNvPr id="5" name="Hộp_Văn_Bản 12">
            <a:extLst>
              <a:ext uri="{FF2B5EF4-FFF2-40B4-BE49-F238E27FC236}">
                <a16:creationId xmlns:a16="http://schemas.microsoft.com/office/drawing/2014/main" xmlns="" id="{43AD01FD-FF87-43AD-A902-659BF9F85A34}"/>
              </a:ext>
            </a:extLst>
          </p:cNvPr>
          <p:cNvSpPr txBox="1">
            <a:spLocks noChangeArrowheads="1"/>
          </p:cNvSpPr>
          <p:nvPr/>
        </p:nvSpPr>
        <p:spPr bwMode="auto">
          <a:xfrm>
            <a:off x="304800" y="3433689"/>
            <a:ext cx="11007090" cy="523220"/>
          </a:xfrm>
          <a:prstGeom prst="rect">
            <a:avLst/>
          </a:prstGeom>
          <a:noFill/>
          <a:ln w="9525">
            <a:noFill/>
            <a:miter lim="800000"/>
            <a:headEnd/>
            <a:tailEnd/>
          </a:ln>
        </p:spPr>
        <p:txBody>
          <a:bodyPr>
            <a:spAutoFit/>
          </a:bodyPr>
          <a:lstStyle/>
          <a:p>
            <a:r>
              <a:rPr lang="en-US" sz="2800" b="1" dirty="0">
                <a:solidFill>
                  <a:srgbClr val="FF0000"/>
                </a:solidFill>
                <a:latin typeface="Times New Roman" panose="02020603050405020304" pitchFamily="18" charset="0"/>
                <a:cs typeface="Times New Roman" panose="02020603050405020304" pitchFamily="18" charset="0"/>
              </a:rPr>
              <a:t>- An – </a:t>
            </a:r>
            <a:r>
              <a:rPr lang="en-US" sz="2800" b="1" dirty="0" err="1">
                <a:solidFill>
                  <a:srgbClr val="FF0000"/>
                </a:solidFill>
                <a:latin typeface="Times New Roman" panose="02020603050405020304" pitchFamily="18" charset="0"/>
                <a:cs typeface="Times New Roman" panose="02020603050405020304" pitchFamily="18" charset="0"/>
              </a:rPr>
              <a:t>đrây</a:t>
            </a:r>
            <a:r>
              <a:rPr lang="en-US" sz="2800" b="1" dirty="0">
                <a:solidFill>
                  <a:srgbClr val="FF0000"/>
                </a:solidFill>
                <a:latin typeface="Times New Roman" panose="02020603050405020304" pitchFamily="18" charset="0"/>
                <a:cs typeface="Times New Roman" panose="02020603050405020304" pitchFamily="18" charset="0"/>
              </a:rPr>
              <a:t> – ca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đường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mua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thuốc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ông</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6" name="Text Box 9">
            <a:extLst>
              <a:ext uri="{FF2B5EF4-FFF2-40B4-BE49-F238E27FC236}">
                <a16:creationId xmlns:a16="http://schemas.microsoft.com/office/drawing/2014/main" xmlns="" id="{4731117D-6CFC-48C2-8A2A-030972B67BC9}"/>
              </a:ext>
            </a:extLst>
          </p:cNvPr>
          <p:cNvSpPr txBox="1">
            <a:spLocks noChangeArrowheads="1"/>
          </p:cNvSpPr>
          <p:nvPr/>
        </p:nvSpPr>
        <p:spPr bwMode="auto">
          <a:xfrm>
            <a:off x="228600" y="3966287"/>
            <a:ext cx="11887200" cy="1384995"/>
          </a:xfrm>
          <a:prstGeom prst="rect">
            <a:avLst/>
          </a:prstGeom>
          <a:noFill/>
          <a:ln>
            <a:noFill/>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b="1" dirty="0"/>
              <a:t>      </a:t>
            </a:r>
            <a:r>
              <a:rPr lang="en-US" altLang="en-US" b="1" dirty="0" err="1"/>
              <a:t>Trên</a:t>
            </a:r>
            <a:r>
              <a:rPr lang="en-US" altLang="en-US" b="1" dirty="0"/>
              <a:t> </a:t>
            </a:r>
            <a:r>
              <a:rPr lang="en-US" altLang="en-US" b="1" dirty="0" err="1"/>
              <a:t>đường</a:t>
            </a:r>
            <a:r>
              <a:rPr lang="en-US" altLang="en-US" b="1" dirty="0"/>
              <a:t> </a:t>
            </a:r>
            <a:r>
              <a:rPr lang="en-US" altLang="en-US" b="1" dirty="0" err="1"/>
              <a:t>đi</a:t>
            </a:r>
            <a:r>
              <a:rPr lang="en-US" altLang="en-US" b="1" dirty="0"/>
              <a:t> </a:t>
            </a:r>
            <a:r>
              <a:rPr lang="en-US" altLang="en-US" b="1" dirty="0" err="1"/>
              <a:t>mua</a:t>
            </a:r>
            <a:r>
              <a:rPr lang="en-US" altLang="en-US" b="1" dirty="0"/>
              <a:t> </a:t>
            </a:r>
            <a:r>
              <a:rPr lang="en-US" altLang="en-US" b="1" dirty="0" err="1"/>
              <a:t>thuốc</a:t>
            </a:r>
            <a:r>
              <a:rPr lang="en-US" altLang="en-US" b="1" dirty="0"/>
              <a:t> </a:t>
            </a:r>
            <a:r>
              <a:rPr lang="en-US" altLang="en-US" b="1" dirty="0" err="1"/>
              <a:t>cho</a:t>
            </a:r>
            <a:r>
              <a:rPr lang="en-US" altLang="en-US" b="1" dirty="0"/>
              <a:t> </a:t>
            </a:r>
            <a:r>
              <a:rPr lang="en-US" altLang="en-US" b="1" dirty="0" err="1"/>
              <a:t>ông</a:t>
            </a:r>
            <a:r>
              <a:rPr lang="en-US" altLang="en-US" b="1" dirty="0"/>
              <a:t>, An-</a:t>
            </a:r>
            <a:r>
              <a:rPr lang="en-US" altLang="en-US" b="1" dirty="0" err="1"/>
              <a:t>đrây</a:t>
            </a:r>
            <a:r>
              <a:rPr lang="en-US" altLang="en-US" b="1" dirty="0"/>
              <a:t>-ca </a:t>
            </a:r>
            <a:r>
              <a:rPr lang="en-US" altLang="en-US" b="1" dirty="0" err="1"/>
              <a:t>được</a:t>
            </a:r>
            <a:r>
              <a:rPr lang="en-US" altLang="en-US" b="1" dirty="0"/>
              <a:t> </a:t>
            </a:r>
            <a:r>
              <a:rPr lang="en-US" altLang="en-US" b="1" dirty="0" err="1"/>
              <a:t>các</a:t>
            </a:r>
            <a:r>
              <a:rPr lang="en-US" altLang="en-US" b="1" dirty="0"/>
              <a:t> </a:t>
            </a:r>
            <a:r>
              <a:rPr lang="en-US" altLang="en-US" b="1" dirty="0" err="1"/>
              <a:t>bạn</a:t>
            </a:r>
            <a:r>
              <a:rPr lang="en-US" altLang="en-US" b="1" dirty="0"/>
              <a:t> </a:t>
            </a:r>
            <a:r>
              <a:rPr lang="en-US" altLang="en-US" b="1" dirty="0" err="1"/>
              <a:t>đang</a:t>
            </a:r>
            <a:r>
              <a:rPr lang="en-US" altLang="en-US" b="1" dirty="0"/>
              <a:t> </a:t>
            </a:r>
            <a:r>
              <a:rPr lang="en-US" altLang="en-US" b="1" dirty="0" err="1"/>
              <a:t>chơi</a:t>
            </a:r>
            <a:r>
              <a:rPr lang="en-US" altLang="en-US" b="1" dirty="0"/>
              <a:t> </a:t>
            </a:r>
            <a:r>
              <a:rPr lang="en-US" altLang="en-US" b="1" dirty="0" err="1"/>
              <a:t>đá</a:t>
            </a:r>
            <a:r>
              <a:rPr lang="en-US" altLang="en-US" b="1" dirty="0"/>
              <a:t> </a:t>
            </a:r>
            <a:r>
              <a:rPr lang="en-US" altLang="en-US" b="1" dirty="0" err="1"/>
              <a:t>bóng</a:t>
            </a:r>
            <a:r>
              <a:rPr lang="en-US" altLang="en-US" b="1" dirty="0"/>
              <a:t> </a:t>
            </a:r>
            <a:r>
              <a:rPr lang="en-US" altLang="en-US" b="1" dirty="0" err="1"/>
              <a:t>rủ</a:t>
            </a:r>
            <a:r>
              <a:rPr lang="en-US" altLang="en-US" b="1" dirty="0"/>
              <a:t> </a:t>
            </a:r>
            <a:r>
              <a:rPr lang="en-US" altLang="en-US" b="1" dirty="0" err="1"/>
              <a:t>nhập</a:t>
            </a:r>
            <a:r>
              <a:rPr lang="en-US" altLang="en-US" b="1" dirty="0"/>
              <a:t> </a:t>
            </a:r>
            <a:r>
              <a:rPr lang="en-US" altLang="en-US" b="1" dirty="0" err="1"/>
              <a:t>cuộc</a:t>
            </a:r>
            <a:r>
              <a:rPr lang="en-US" altLang="en-US" b="1" dirty="0"/>
              <a:t>. </a:t>
            </a:r>
            <a:r>
              <a:rPr lang="en-US" altLang="en-US" b="1" dirty="0" err="1"/>
              <a:t>Mải</a:t>
            </a:r>
            <a:r>
              <a:rPr lang="en-US" altLang="en-US" b="1" dirty="0"/>
              <a:t> </a:t>
            </a:r>
            <a:r>
              <a:rPr lang="en-US" altLang="en-US" b="1" dirty="0" err="1"/>
              <a:t>chơi</a:t>
            </a:r>
            <a:r>
              <a:rPr lang="en-US" altLang="en-US" b="1" dirty="0"/>
              <a:t> </a:t>
            </a:r>
            <a:r>
              <a:rPr lang="en-US" altLang="en-US" b="1" dirty="0" err="1"/>
              <a:t>nên</a:t>
            </a:r>
            <a:r>
              <a:rPr lang="en-US" altLang="en-US" b="1" dirty="0"/>
              <a:t> </a:t>
            </a:r>
            <a:r>
              <a:rPr lang="en-US" altLang="en-US" b="1" dirty="0" err="1"/>
              <a:t>quên</a:t>
            </a:r>
            <a:r>
              <a:rPr lang="en-US" altLang="en-US" b="1" dirty="0"/>
              <a:t> </a:t>
            </a:r>
            <a:r>
              <a:rPr lang="en-US" altLang="en-US" b="1" dirty="0" err="1"/>
              <a:t>lời</a:t>
            </a:r>
            <a:r>
              <a:rPr lang="en-US" altLang="en-US" b="1" dirty="0"/>
              <a:t> </a:t>
            </a:r>
            <a:r>
              <a:rPr lang="en-US" altLang="en-US" b="1" dirty="0" err="1"/>
              <a:t>mẹ</a:t>
            </a:r>
            <a:r>
              <a:rPr lang="en-US" altLang="en-US" b="1" dirty="0"/>
              <a:t> </a:t>
            </a:r>
            <a:r>
              <a:rPr lang="en-US" altLang="en-US" b="1" dirty="0" err="1"/>
              <a:t>dặn</a:t>
            </a:r>
            <a:r>
              <a:rPr lang="en-US" altLang="en-US" b="1" dirty="0"/>
              <a:t>. </a:t>
            </a:r>
            <a:r>
              <a:rPr lang="en-US" altLang="en-US" b="1" dirty="0" err="1"/>
              <a:t>Mãi</a:t>
            </a:r>
            <a:r>
              <a:rPr lang="en-US" altLang="en-US" b="1" dirty="0"/>
              <a:t> </a:t>
            </a:r>
            <a:r>
              <a:rPr lang="en-US" altLang="en-US" b="1" dirty="0" err="1"/>
              <a:t>sau</a:t>
            </a:r>
            <a:r>
              <a:rPr lang="en-US" altLang="en-US" b="1" dirty="0"/>
              <a:t> </a:t>
            </a:r>
            <a:r>
              <a:rPr lang="en-US" altLang="en-US" b="1" dirty="0" err="1"/>
              <a:t>em</a:t>
            </a:r>
            <a:r>
              <a:rPr lang="en-US" altLang="en-US" b="1" dirty="0"/>
              <a:t> </a:t>
            </a:r>
            <a:r>
              <a:rPr lang="en-US" altLang="en-US" b="1" dirty="0" err="1"/>
              <a:t>mới</a:t>
            </a:r>
            <a:r>
              <a:rPr lang="en-US" altLang="en-US" b="1" dirty="0"/>
              <a:t> </a:t>
            </a:r>
            <a:r>
              <a:rPr lang="en-US" altLang="en-US" b="1" dirty="0" err="1"/>
              <a:t>nhớ</a:t>
            </a:r>
            <a:r>
              <a:rPr lang="en-US" altLang="en-US" b="1" dirty="0"/>
              <a:t> ra, </a:t>
            </a:r>
            <a:r>
              <a:rPr lang="en-US" altLang="en-US" b="1" dirty="0" err="1"/>
              <a:t>chạy</a:t>
            </a:r>
            <a:r>
              <a:rPr lang="en-US" altLang="en-US" b="1" dirty="0"/>
              <a:t> </a:t>
            </a:r>
            <a:r>
              <a:rPr lang="en-US" altLang="en-US" b="1" dirty="0" err="1"/>
              <a:t>đến</a:t>
            </a:r>
            <a:r>
              <a:rPr lang="en-US" altLang="en-US" b="1" dirty="0"/>
              <a:t> </a:t>
            </a:r>
            <a:r>
              <a:rPr lang="en-US" altLang="en-US" b="1" dirty="0" err="1"/>
              <a:t>cửa</a:t>
            </a:r>
            <a:r>
              <a:rPr lang="en-US" altLang="en-US" b="1" dirty="0"/>
              <a:t> </a:t>
            </a:r>
            <a:r>
              <a:rPr lang="en-US" altLang="en-US" b="1" dirty="0" err="1"/>
              <a:t>hàng</a:t>
            </a:r>
            <a:r>
              <a:rPr lang="en-US" altLang="en-US" b="1" dirty="0"/>
              <a:t> </a:t>
            </a:r>
            <a:r>
              <a:rPr lang="en-US" altLang="en-US" b="1" dirty="0" err="1"/>
              <a:t>mua</a:t>
            </a:r>
            <a:r>
              <a:rPr lang="en-US" altLang="en-US" b="1" dirty="0"/>
              <a:t> </a:t>
            </a:r>
            <a:r>
              <a:rPr lang="en-US" altLang="en-US" b="1" dirty="0" err="1"/>
              <a:t>thuốc</a:t>
            </a:r>
            <a:r>
              <a:rPr lang="en-US" altLang="en-US" b="1" dirty="0"/>
              <a:t> </a:t>
            </a:r>
            <a:r>
              <a:rPr lang="en-US" altLang="en-US" b="1" dirty="0" err="1"/>
              <a:t>mang</a:t>
            </a:r>
            <a:r>
              <a:rPr lang="en-US" altLang="en-US" b="1" dirty="0"/>
              <a:t> </a:t>
            </a:r>
            <a:r>
              <a:rPr lang="en-US" altLang="en-US" b="1" dirty="0" err="1"/>
              <a:t>về</a:t>
            </a:r>
            <a:r>
              <a:rPr lang="en-US" altLang="en-US" b="1" dirty="0"/>
              <a:t>.</a:t>
            </a:r>
          </a:p>
        </p:txBody>
      </p:sp>
      <p:sp>
        <p:nvSpPr>
          <p:cNvPr id="7" name="Hộp_Văn_Bản 14">
            <a:extLst>
              <a:ext uri="{FF2B5EF4-FFF2-40B4-BE49-F238E27FC236}">
                <a16:creationId xmlns:a16="http://schemas.microsoft.com/office/drawing/2014/main" xmlns="" id="{C28F97D0-9E37-49B8-8C99-7B6BF2C19A10}"/>
              </a:ext>
            </a:extLst>
          </p:cNvPr>
          <p:cNvSpPr txBox="1">
            <a:spLocks noChangeArrowheads="1"/>
          </p:cNvSpPr>
          <p:nvPr/>
        </p:nvSpPr>
        <p:spPr bwMode="auto">
          <a:xfrm>
            <a:off x="215705" y="5351282"/>
            <a:ext cx="5042095"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 Ý </a:t>
            </a:r>
            <a:r>
              <a:rPr lang="en-US" sz="3200" b="1" dirty="0" err="1">
                <a:solidFill>
                  <a:srgbClr val="FF0000"/>
                </a:solidFill>
                <a:latin typeface="Times New Roman" panose="02020603050405020304" pitchFamily="18" charset="0"/>
                <a:cs typeface="Times New Roman" panose="02020603050405020304" pitchFamily="18" charset="0"/>
              </a:rPr>
              <a:t>chính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1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8" name="Subtitle 2">
            <a:extLst>
              <a:ext uri="{FF2B5EF4-FFF2-40B4-BE49-F238E27FC236}">
                <a16:creationId xmlns:a16="http://schemas.microsoft.com/office/drawing/2014/main" xmlns="" id="{CB48E267-8787-4E5C-BC74-B98D8B709240}"/>
              </a:ext>
            </a:extLst>
          </p:cNvPr>
          <p:cNvSpPr txBox="1">
            <a:spLocks/>
          </p:cNvSpPr>
          <p:nvPr/>
        </p:nvSpPr>
        <p:spPr bwMode="auto">
          <a:xfrm>
            <a:off x="262597" y="5962146"/>
            <a:ext cx="8729003" cy="584775"/>
          </a:xfrm>
          <a:prstGeom prst="rect">
            <a:avLst/>
          </a:prstGeom>
          <a:solidFill>
            <a:srgbClr val="FFFF00"/>
          </a:solid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vi-VN" sz="2800" b="1" dirty="0" err="1">
                <a:solidFill>
                  <a:srgbClr val="FF0000"/>
                </a:solidFill>
                <a:latin typeface="Times New Roman" panose="02020603050405020304" pitchFamily="18" charset="0"/>
                <a:cs typeface="Times New Roman" panose="02020603050405020304" pitchFamily="18" charset="0"/>
              </a:rPr>
              <a:t>Đoạn</a:t>
            </a:r>
            <a:r>
              <a:rPr lang="en-US" altLang="vi-VN" sz="2800" b="1" dirty="0">
                <a:solidFill>
                  <a:srgbClr val="FF0000"/>
                </a:solidFill>
                <a:latin typeface="Times New Roman" panose="02020603050405020304" pitchFamily="18" charset="0"/>
                <a:cs typeface="Times New Roman" panose="02020603050405020304" pitchFamily="18" charset="0"/>
              </a:rPr>
              <a:t> 1: </a:t>
            </a:r>
            <a:r>
              <a:rPr lang="en-US" altLang="en-US" sz="2800" b="1" dirty="0">
                <a:latin typeface="Times New Roman" panose="02020603050405020304" pitchFamily="18" charset="0"/>
                <a:cs typeface="Times New Roman" panose="02020603050405020304" pitchFamily="18" charset="0"/>
              </a:rPr>
              <a:t>An – </a:t>
            </a:r>
            <a:r>
              <a:rPr lang="en-US" altLang="en-US" sz="2800" b="1" dirty="0" err="1">
                <a:latin typeface="Times New Roman" panose="02020603050405020304" pitchFamily="18" charset="0"/>
                <a:cs typeface="Times New Roman" panose="02020603050405020304" pitchFamily="18" charset="0"/>
              </a:rPr>
              <a:t>đrây</a:t>
            </a:r>
            <a:r>
              <a:rPr lang="en-US" altLang="en-US" sz="2800" b="1" dirty="0">
                <a:latin typeface="Times New Roman" panose="02020603050405020304" pitchFamily="18" charset="0"/>
                <a:cs typeface="Times New Roman" panose="02020603050405020304" pitchFamily="18" charset="0"/>
              </a:rPr>
              <a:t> – ca </a:t>
            </a:r>
            <a:r>
              <a:rPr lang="en-US" altLang="en-US" sz="2800" b="1" dirty="0" err="1">
                <a:latin typeface="Times New Roman" panose="02020603050405020304" pitchFamily="18" charset="0"/>
                <a:cs typeface="Times New Roman" panose="02020603050405020304" pitchFamily="18" charset="0"/>
              </a:rPr>
              <a:t>mải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dặn</a:t>
            </a:r>
            <a:r>
              <a:rPr lang="en-US" alt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4136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_Văn_Bản 8">
            <a:extLst>
              <a:ext uri="{FF2B5EF4-FFF2-40B4-BE49-F238E27FC236}">
                <a16:creationId xmlns:a16="http://schemas.microsoft.com/office/drawing/2014/main" xmlns="" id="{A5433F58-BCAE-43E7-A456-D0E23E5FD248}"/>
              </a:ext>
            </a:extLst>
          </p:cNvPr>
          <p:cNvSpPr txBox="1">
            <a:spLocks noChangeArrowheads="1"/>
          </p:cNvSpPr>
          <p:nvPr/>
        </p:nvSpPr>
        <p:spPr bwMode="auto">
          <a:xfrm>
            <a:off x="304800" y="74474"/>
            <a:ext cx="11887200" cy="707886"/>
          </a:xfrm>
          <a:prstGeom prst="rect">
            <a:avLst/>
          </a:prstGeom>
          <a:noFill/>
          <a:ln w="9525">
            <a:noFill/>
            <a:miter lim="800000"/>
            <a:headEnd/>
            <a:tailEnd/>
          </a:ln>
        </p:spPr>
        <p:txBody>
          <a:bodyPr wrap="square">
            <a:spAutoFit/>
          </a:bodyPr>
          <a:lstStyle/>
          <a:p>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thầm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đoạn</a:t>
            </a:r>
            <a:r>
              <a:rPr lang="en-US" sz="4000" b="1" dirty="0">
                <a:latin typeface="Times New Roman" panose="02020603050405020304" pitchFamily="18" charset="0"/>
                <a:cs typeface="Times New Roman" panose="02020603050405020304" pitchFamily="18" charset="0"/>
              </a:rPr>
              <a:t> 2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hỏi</a:t>
            </a:r>
            <a:r>
              <a:rPr lang="en-US" sz="4000" b="1"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C469D2EB-DF70-4BA2-9EEF-1B9300D5EC4B}"/>
              </a:ext>
            </a:extLst>
          </p:cNvPr>
          <p:cNvSpPr txBox="1"/>
          <p:nvPr/>
        </p:nvSpPr>
        <p:spPr>
          <a:xfrm>
            <a:off x="304800" y="782360"/>
            <a:ext cx="11887200" cy="2169825"/>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Bước vào phòng ông nằm, em hoảng hốt thấy mẹ đang khóc nấc lên. Thì ra ông đã qua đời. “Chỉ vì mình</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mải</a:t>
            </a:r>
            <a:r>
              <a:rPr kumimoji="0" lang="vi-VN"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chơi bóng, mua thuốc về chậm mà ông chết.” – An-đrây-ca oà khóc và kể hết mọi chuyện</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vi-VN"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mẹ nghe. Mẹ an ủi em:</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Không, con không có lỗi. Chẳng thuốc nào cứu nổi ông đâu. Ông đã mất từ lúc con ra khỏi nhà.</a:t>
            </a:r>
          </a:p>
        </p:txBody>
      </p:sp>
      <p:sp>
        <p:nvSpPr>
          <p:cNvPr id="6" name="Hộp_Văn_Bản 9">
            <a:extLst>
              <a:ext uri="{FF2B5EF4-FFF2-40B4-BE49-F238E27FC236}">
                <a16:creationId xmlns:a16="http://schemas.microsoft.com/office/drawing/2014/main" xmlns="" id="{3D256351-F2B6-408B-BD29-60E1B18AEEDB}"/>
              </a:ext>
            </a:extLst>
          </p:cNvPr>
          <p:cNvSpPr txBox="1">
            <a:spLocks noChangeArrowheads="1"/>
          </p:cNvSpPr>
          <p:nvPr/>
        </p:nvSpPr>
        <p:spPr bwMode="auto">
          <a:xfrm>
            <a:off x="381000" y="2987354"/>
            <a:ext cx="8763000" cy="523220"/>
          </a:xfrm>
          <a:prstGeom prst="rect">
            <a:avLst/>
          </a:prstGeom>
          <a:noFill/>
          <a:ln w="9525">
            <a:noFill/>
            <a:miter lim="800000"/>
            <a:headEnd/>
            <a:tailEnd/>
          </a:ln>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Chuyện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xảy</a:t>
            </a:r>
            <a:r>
              <a:rPr lang="en-US" sz="2800" b="1" dirty="0">
                <a:solidFill>
                  <a:srgbClr val="FF0000"/>
                </a:solidFill>
                <a:latin typeface="Times New Roman" panose="02020603050405020304" pitchFamily="18" charset="0"/>
                <a:cs typeface="Times New Roman" panose="02020603050405020304" pitchFamily="18" charset="0"/>
              </a:rPr>
              <a:t> ra </a:t>
            </a:r>
            <a:r>
              <a:rPr lang="en-US" sz="2800" b="1" dirty="0" err="1">
                <a:solidFill>
                  <a:srgbClr val="FF0000"/>
                </a:solidFill>
                <a:latin typeface="Times New Roman" panose="02020603050405020304" pitchFamily="18" charset="0"/>
                <a:cs typeface="Times New Roman" panose="02020603050405020304" pitchFamily="18" charset="0"/>
              </a:rPr>
              <a:t>khi</a:t>
            </a:r>
            <a:r>
              <a:rPr lang="en-US" sz="2800" b="1" dirty="0">
                <a:solidFill>
                  <a:srgbClr val="FF0000"/>
                </a:solidFill>
                <a:latin typeface="Times New Roman" panose="02020603050405020304" pitchFamily="18" charset="0"/>
                <a:cs typeface="Times New Roman" panose="02020603050405020304" pitchFamily="18" charset="0"/>
              </a:rPr>
              <a:t> An – </a:t>
            </a:r>
            <a:r>
              <a:rPr lang="en-US" sz="2800" b="1" dirty="0" err="1">
                <a:solidFill>
                  <a:srgbClr val="FF0000"/>
                </a:solidFill>
                <a:latin typeface="Times New Roman" panose="02020603050405020304" pitchFamily="18" charset="0"/>
                <a:cs typeface="Times New Roman" panose="02020603050405020304" pitchFamily="18" charset="0"/>
              </a:rPr>
              <a:t>đrây</a:t>
            </a:r>
            <a:r>
              <a:rPr lang="en-US" sz="2800" b="1" dirty="0">
                <a:solidFill>
                  <a:srgbClr val="FF0000"/>
                </a:solidFill>
                <a:latin typeface="Times New Roman" panose="02020603050405020304" pitchFamily="18" charset="0"/>
                <a:cs typeface="Times New Roman" panose="02020603050405020304" pitchFamily="18" charset="0"/>
              </a:rPr>
              <a:t> ca </a:t>
            </a:r>
            <a:r>
              <a:rPr lang="en-US" sz="2800" b="1" dirty="0" err="1">
                <a:solidFill>
                  <a:srgbClr val="FF0000"/>
                </a:solidFill>
                <a:latin typeface="Times New Roman" panose="02020603050405020304" pitchFamily="18" charset="0"/>
                <a:cs typeface="Times New Roman" panose="02020603050405020304" pitchFamily="18" charset="0"/>
              </a:rPr>
              <a:t>mang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thuốc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nhà</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7" name="Hình Chữ nhật 7">
            <a:extLst>
              <a:ext uri="{FF2B5EF4-FFF2-40B4-BE49-F238E27FC236}">
                <a16:creationId xmlns:a16="http://schemas.microsoft.com/office/drawing/2014/main" xmlns="" id="{63A1D3D6-990A-4EF3-8373-A1F9F27910BE}"/>
              </a:ext>
            </a:extLst>
          </p:cNvPr>
          <p:cNvSpPr>
            <a:spLocks noChangeArrowheads="1"/>
          </p:cNvSpPr>
          <p:nvPr/>
        </p:nvSpPr>
        <p:spPr bwMode="auto">
          <a:xfrm>
            <a:off x="316522" y="3545743"/>
            <a:ext cx="11887199" cy="523220"/>
          </a:xfrm>
          <a:prstGeom prst="rect">
            <a:avLst/>
          </a:prstGeom>
          <a:noFill/>
          <a:ln w="9525">
            <a:noFill/>
            <a:miter lim="800000"/>
            <a:headEnd/>
            <a:tailEnd/>
          </a:ln>
        </p:spPr>
        <p:txBody>
          <a:bodyPr wrap="square">
            <a:spAutoFit/>
          </a:bodyPr>
          <a:lstStyle/>
          <a:p>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An-</a:t>
            </a:r>
            <a:r>
              <a:rPr lang="en-US" sz="2800" b="1" dirty="0" err="1">
                <a:latin typeface="Times New Roman" panose="02020603050405020304" pitchFamily="18" charset="0"/>
                <a:cs typeface="Times New Roman" panose="02020603050405020304" pitchFamily="18" charset="0"/>
              </a:rPr>
              <a:t>đrây</a:t>
            </a:r>
            <a:r>
              <a:rPr lang="en-US" sz="2800" b="1" dirty="0">
                <a:latin typeface="Times New Roman" panose="02020603050405020304" pitchFamily="18" charset="0"/>
                <a:cs typeface="Times New Roman" panose="02020603050405020304" pitchFamily="18" charset="0"/>
              </a:rPr>
              <a:t>-ca </a:t>
            </a:r>
            <a:r>
              <a:rPr lang="en-US" sz="2800" b="1" dirty="0" err="1">
                <a:latin typeface="Times New Roman" panose="02020603050405020304" pitchFamily="18" charset="0"/>
                <a:cs typeface="Times New Roman" panose="02020603050405020304" pitchFamily="18" charset="0"/>
              </a:rPr>
              <a:t>hoảng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hốt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qua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a:t>
            </a:r>
          </a:p>
        </p:txBody>
      </p:sp>
      <p:sp>
        <p:nvSpPr>
          <p:cNvPr id="8" name="Hộp_Văn_Bản 10">
            <a:extLst>
              <a:ext uri="{FF2B5EF4-FFF2-40B4-BE49-F238E27FC236}">
                <a16:creationId xmlns:a16="http://schemas.microsoft.com/office/drawing/2014/main" xmlns="" id="{EF386857-C1A2-4963-9145-685CA09CD54A}"/>
              </a:ext>
            </a:extLst>
          </p:cNvPr>
          <p:cNvSpPr txBox="1">
            <a:spLocks noChangeArrowheads="1"/>
          </p:cNvSpPr>
          <p:nvPr/>
        </p:nvSpPr>
        <p:spPr bwMode="auto">
          <a:xfrm>
            <a:off x="328245" y="4104132"/>
            <a:ext cx="11109960" cy="523220"/>
          </a:xfrm>
          <a:prstGeom prst="rect">
            <a:avLst/>
          </a:prstGeom>
          <a:noFill/>
          <a:ln w="9525">
            <a:noFill/>
            <a:miter lim="800000"/>
            <a:headEnd/>
            <a:tailEnd/>
          </a:ln>
        </p:spPr>
        <p:txBody>
          <a:bodyPr>
            <a:spAutoFit/>
          </a:bodyPr>
          <a:lstStyle/>
          <a:p>
            <a:r>
              <a:rPr lang="en-US" sz="2800" b="1" dirty="0">
                <a:solidFill>
                  <a:srgbClr val="FF0000"/>
                </a:solidFill>
                <a:latin typeface="Times New Roman" panose="02020603050405020304" pitchFamily="18" charset="0"/>
                <a:cs typeface="Times New Roman" panose="02020603050405020304" pitchFamily="18" charset="0"/>
              </a:rPr>
              <a:t>Khi </a:t>
            </a:r>
            <a:r>
              <a:rPr lang="en-US" sz="2800" b="1" dirty="0" err="1">
                <a:solidFill>
                  <a:srgbClr val="FF0000"/>
                </a:solidFill>
                <a:latin typeface="Times New Roman" panose="02020603050405020304" pitchFamily="18" charset="0"/>
                <a:cs typeface="Times New Roman" panose="02020603050405020304" pitchFamily="18" charset="0"/>
              </a:rPr>
              <a:t>thấy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mẹ</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đang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khóc</a:t>
            </a:r>
            <a:r>
              <a:rPr lang="en-US" sz="2800" b="1" dirty="0">
                <a:solidFill>
                  <a:srgbClr val="FF0000"/>
                </a:solidFill>
                <a:latin typeface="Times New Roman" panose="02020603050405020304" pitchFamily="18" charset="0"/>
                <a:cs typeface="Times New Roman" panose="02020603050405020304" pitchFamily="18" charset="0"/>
              </a:rPr>
              <a:t>, An-</a:t>
            </a:r>
            <a:r>
              <a:rPr lang="en-US" sz="2800" b="1" dirty="0" err="1">
                <a:solidFill>
                  <a:srgbClr val="FF0000"/>
                </a:solidFill>
                <a:latin typeface="Times New Roman" panose="02020603050405020304" pitchFamily="18" charset="0"/>
                <a:cs typeface="Times New Roman" panose="02020603050405020304" pitchFamily="18" charset="0"/>
              </a:rPr>
              <a:t>đrây</a:t>
            </a:r>
            <a:r>
              <a:rPr lang="en-US" sz="2800" b="1" dirty="0">
                <a:solidFill>
                  <a:srgbClr val="FF0000"/>
                </a:solidFill>
                <a:latin typeface="Times New Roman" panose="02020603050405020304" pitchFamily="18" charset="0"/>
                <a:cs typeface="Times New Roman" panose="02020603050405020304" pitchFamily="18" charset="0"/>
              </a:rPr>
              <a:t>-ca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nghĩ</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như</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9" name="Hộp_Văn_Bản 14">
            <a:extLst>
              <a:ext uri="{FF2B5EF4-FFF2-40B4-BE49-F238E27FC236}">
                <a16:creationId xmlns:a16="http://schemas.microsoft.com/office/drawing/2014/main" xmlns="" id="{7D064CB4-A1ED-4E97-A617-58A67F709542}"/>
              </a:ext>
            </a:extLst>
          </p:cNvPr>
          <p:cNvSpPr txBox="1">
            <a:spLocks noChangeArrowheads="1"/>
          </p:cNvSpPr>
          <p:nvPr/>
        </p:nvSpPr>
        <p:spPr bwMode="auto">
          <a:xfrm>
            <a:off x="431114" y="4627352"/>
            <a:ext cx="11760885" cy="954107"/>
          </a:xfrm>
          <a:prstGeom prst="rect">
            <a:avLst/>
          </a:prstGeom>
          <a:noFill/>
          <a:ln w="9525">
            <a:noFill/>
            <a:miter lim="800000"/>
            <a:headEnd/>
            <a:tailEnd/>
          </a:ln>
        </p:spPr>
        <p:txBody>
          <a:bodyPr wrap="square">
            <a:spAutoFit/>
          </a:bodyPr>
          <a:lstStyle/>
          <a:p>
            <a:r>
              <a:rPr lang="en-US" sz="2800" b="1" dirty="0">
                <a:latin typeface="Times New Roman" panose="02020603050405020304" pitchFamily="18" charset="0"/>
                <a:cs typeface="Times New Roman" panose="02020603050405020304" pitchFamily="18" charset="0"/>
              </a:rPr>
              <a:t>An-</a:t>
            </a:r>
            <a:r>
              <a:rPr lang="en-US" sz="2800" b="1" dirty="0" err="1">
                <a:latin typeface="Times New Roman" panose="02020603050405020304" pitchFamily="18" charset="0"/>
                <a:cs typeface="Times New Roman" panose="02020603050405020304" pitchFamily="18" charset="0"/>
              </a:rPr>
              <a:t>đrây</a:t>
            </a:r>
            <a:r>
              <a:rPr lang="en-US" sz="2800" b="1" dirty="0">
                <a:latin typeface="Times New Roman" panose="02020603050405020304" pitchFamily="18" charset="0"/>
                <a:cs typeface="Times New Roman" panose="02020603050405020304" pitchFamily="18" charset="0"/>
              </a:rPr>
              <a:t>-ca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do </a:t>
            </a:r>
            <a:r>
              <a:rPr lang="en-US" sz="2800" b="1" dirty="0" err="1">
                <a:latin typeface="Times New Roman" panose="02020603050405020304" pitchFamily="18" charset="0"/>
                <a:cs typeface="Times New Roman" panose="02020603050405020304" pitchFamily="18" charset="0"/>
              </a:rPr>
              <a:t>mình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kịp</a:t>
            </a:r>
            <a:r>
              <a:rPr lang="en-US" sz="2800" b="1" dirty="0">
                <a:latin typeface="Times New Roman" panose="02020603050405020304" pitchFamily="18" charset="0"/>
                <a:cs typeface="Times New Roman" panose="02020603050405020304" pitchFamily="18" charset="0"/>
              </a:rPr>
              <a:t>. An-</a:t>
            </a:r>
            <a:r>
              <a:rPr lang="en-US" sz="2800" b="1" dirty="0" err="1">
                <a:latin typeface="Times New Roman" panose="02020603050405020304" pitchFamily="18" charset="0"/>
                <a:cs typeface="Times New Roman" panose="02020603050405020304" pitchFamily="18" charset="0"/>
              </a:rPr>
              <a:t>đrây</a:t>
            </a:r>
            <a:r>
              <a:rPr lang="en-US" sz="2800" b="1" dirty="0">
                <a:latin typeface="Times New Roman" panose="02020603050405020304" pitchFamily="18" charset="0"/>
                <a:cs typeface="Times New Roman" panose="02020603050405020304" pitchFamily="18" charset="0"/>
              </a:rPr>
              <a:t>-ca </a:t>
            </a:r>
            <a:r>
              <a:rPr lang="en-US" sz="2800" b="1" dirty="0" err="1">
                <a:latin typeface="Times New Roman" panose="02020603050405020304" pitchFamily="18" charset="0"/>
                <a:cs typeface="Times New Roman" panose="02020603050405020304" pitchFamily="18" charset="0"/>
              </a:rPr>
              <a:t>oà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mọi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nghe</a:t>
            </a:r>
            <a:r>
              <a:rPr lang="en-US" sz="2800" b="1" dirty="0">
                <a:latin typeface="Times New Roman" panose="02020603050405020304" pitchFamily="18" charset="0"/>
                <a:cs typeface="Times New Roman" panose="02020603050405020304" pitchFamily="18" charset="0"/>
              </a:rPr>
              <a:t>.</a:t>
            </a:r>
          </a:p>
        </p:txBody>
      </p:sp>
      <p:sp>
        <p:nvSpPr>
          <p:cNvPr id="10" name="Hộp_Văn_Bản 13">
            <a:extLst>
              <a:ext uri="{FF2B5EF4-FFF2-40B4-BE49-F238E27FC236}">
                <a16:creationId xmlns:a16="http://schemas.microsoft.com/office/drawing/2014/main" xmlns="" id="{1B8B8466-F4F2-4D1E-AD9F-A4964EB32954}"/>
              </a:ext>
            </a:extLst>
          </p:cNvPr>
          <p:cNvSpPr txBox="1">
            <a:spLocks noChangeArrowheads="1"/>
          </p:cNvSpPr>
          <p:nvPr/>
        </p:nvSpPr>
        <p:spPr bwMode="auto">
          <a:xfrm>
            <a:off x="331763" y="5534937"/>
            <a:ext cx="10698480" cy="523220"/>
          </a:xfrm>
          <a:prstGeom prst="rect">
            <a:avLst/>
          </a:prstGeom>
          <a:noFill/>
          <a:ln w="9525">
            <a:noFill/>
            <a:miter lim="800000"/>
            <a:headEnd/>
            <a:tailEnd/>
          </a:ln>
        </p:spPr>
        <p:txBody>
          <a:bodyPr>
            <a:spAutoFit/>
          </a:bodyPr>
          <a:lstStyle/>
          <a:p>
            <a:r>
              <a:rPr lang="en-US" sz="2800" b="1" dirty="0">
                <a:solidFill>
                  <a:srgbClr val="FF0000"/>
                </a:solidFill>
                <a:latin typeface="Times New Roman" panose="02020603050405020304" pitchFamily="18" charset="0"/>
                <a:cs typeface="Times New Roman" panose="02020603050405020304" pitchFamily="18" charset="0"/>
              </a:rPr>
              <a:t>Khi </a:t>
            </a:r>
            <a:r>
              <a:rPr lang="en-US" sz="2800" b="1" dirty="0" err="1">
                <a:solidFill>
                  <a:srgbClr val="FF0000"/>
                </a:solidFill>
                <a:latin typeface="Times New Roman" panose="02020603050405020304" pitchFamily="18" charset="0"/>
                <a:cs typeface="Times New Roman" panose="02020603050405020304" pitchFamily="18" charset="0"/>
              </a:rPr>
              <a:t>nghe</a:t>
            </a:r>
            <a:r>
              <a:rPr lang="en-US" sz="2800" b="1" dirty="0">
                <a:solidFill>
                  <a:srgbClr val="FF0000"/>
                </a:solidFill>
                <a:latin typeface="Times New Roman" panose="02020603050405020304" pitchFamily="18" charset="0"/>
                <a:cs typeface="Times New Roman" panose="02020603050405020304" pitchFamily="18" charset="0"/>
              </a:rPr>
              <a:t> con </a:t>
            </a: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mẹ</a:t>
            </a:r>
            <a:r>
              <a:rPr lang="en-US" sz="2800" b="1" dirty="0">
                <a:solidFill>
                  <a:srgbClr val="FF0000"/>
                </a:solidFill>
                <a:latin typeface="Times New Roman" panose="02020603050405020304" pitchFamily="18" charset="0"/>
                <a:cs typeface="Times New Roman" panose="02020603050405020304" pitchFamily="18" charset="0"/>
              </a:rPr>
              <a:t> An-</a:t>
            </a:r>
            <a:r>
              <a:rPr lang="en-US" sz="2800" b="1" dirty="0" err="1">
                <a:solidFill>
                  <a:srgbClr val="FF0000"/>
                </a:solidFill>
                <a:latin typeface="Times New Roman" panose="02020603050405020304" pitchFamily="18" charset="0"/>
                <a:cs typeface="Times New Roman" panose="02020603050405020304" pitchFamily="18" charset="0"/>
              </a:rPr>
              <a:t>đrây</a:t>
            </a:r>
            <a:r>
              <a:rPr lang="en-US" sz="2800" b="1" dirty="0">
                <a:solidFill>
                  <a:srgbClr val="FF0000"/>
                </a:solidFill>
                <a:latin typeface="Times New Roman" panose="02020603050405020304" pitchFamily="18" charset="0"/>
                <a:cs typeface="Times New Roman" panose="02020603050405020304" pitchFamily="18" charset="0"/>
              </a:rPr>
              <a:t>-ca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như</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1" name="Hộp_Văn_Bản 14">
            <a:extLst>
              <a:ext uri="{FF2B5EF4-FFF2-40B4-BE49-F238E27FC236}">
                <a16:creationId xmlns:a16="http://schemas.microsoft.com/office/drawing/2014/main" xmlns="" id="{19C85A5E-5DA2-44F0-A496-7D337AF0B080}"/>
              </a:ext>
            </a:extLst>
          </p:cNvPr>
          <p:cNvSpPr txBox="1">
            <a:spLocks noChangeArrowheads="1"/>
          </p:cNvSpPr>
          <p:nvPr/>
        </p:nvSpPr>
        <p:spPr bwMode="auto">
          <a:xfrm>
            <a:off x="262010" y="5927491"/>
            <a:ext cx="11959296" cy="954107"/>
          </a:xfrm>
          <a:prstGeom prst="rect">
            <a:avLst/>
          </a:prstGeom>
          <a:noFill/>
          <a:ln w="9525">
            <a:noFill/>
            <a:miter lim="800000"/>
            <a:headEnd/>
            <a:tailEnd/>
          </a:ln>
        </p:spPr>
        <p:txBody>
          <a:bodyPr wrap="square">
            <a:spAutoFit/>
          </a:bodyPr>
          <a:lstStyle/>
          <a:p>
            <a:r>
              <a:rPr lang="en-US" sz="2800" b="1" dirty="0" err="1">
                <a:latin typeface="Times New Roman" panose="02020603050405020304" pitchFamily="18" charset="0"/>
                <a:cs typeface="Times New Roman" panose="02020603050405020304" pitchFamily="18" charset="0"/>
              </a:rPr>
              <a:t>Bà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ủi</a:t>
            </a:r>
            <a:r>
              <a:rPr lang="en-US" sz="2800" b="1" dirty="0">
                <a:latin typeface="Times New Roman" panose="02020603050405020304" pitchFamily="18" charset="0"/>
                <a:cs typeface="Times New Roman" panose="02020603050405020304" pitchFamily="18" charset="0"/>
              </a:rPr>
              <a:t> An-</a:t>
            </a:r>
            <a:r>
              <a:rPr lang="en-US" sz="2800" b="1" dirty="0" err="1">
                <a:latin typeface="Times New Roman" panose="02020603050405020304" pitchFamily="18" charset="0"/>
                <a:cs typeface="Times New Roman" panose="02020603050405020304" pitchFamily="18" charset="0"/>
              </a:rPr>
              <a:t>đrây</a:t>
            </a:r>
            <a:r>
              <a:rPr lang="en-US" sz="2800" b="1" dirty="0">
                <a:latin typeface="Times New Roman" panose="02020603050405020304" pitchFamily="18" charset="0"/>
                <a:cs typeface="Times New Roman" panose="02020603050405020304" pitchFamily="18" charset="0"/>
              </a:rPr>
              <a:t>-ca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rõ</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mới</a:t>
            </a:r>
            <a:r>
              <a:rPr lang="en-US" sz="2800" b="1" dirty="0">
                <a:latin typeface="Times New Roman" panose="02020603050405020304" pitchFamily="18" charset="0"/>
                <a:cs typeface="Times New Roman" panose="02020603050405020304" pitchFamily="18" charset="0"/>
              </a:rPr>
              <a:t> ra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lỗi</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7556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_Văn_Bản 8">
            <a:extLst>
              <a:ext uri="{FF2B5EF4-FFF2-40B4-BE49-F238E27FC236}">
                <a16:creationId xmlns:a16="http://schemas.microsoft.com/office/drawing/2014/main" xmlns="" id="{0759E15B-1BDB-4A45-8F9E-6895FE659C10}"/>
              </a:ext>
            </a:extLst>
          </p:cNvPr>
          <p:cNvSpPr txBox="1">
            <a:spLocks noChangeArrowheads="1"/>
          </p:cNvSpPr>
          <p:nvPr/>
        </p:nvSpPr>
        <p:spPr bwMode="auto">
          <a:xfrm>
            <a:off x="304800" y="74474"/>
            <a:ext cx="11887200" cy="707886"/>
          </a:xfrm>
          <a:prstGeom prst="rect">
            <a:avLst/>
          </a:prstGeom>
          <a:noFill/>
          <a:ln w="9525">
            <a:noFill/>
            <a:miter lim="800000"/>
            <a:headEnd/>
            <a:tailEnd/>
          </a:ln>
        </p:spPr>
        <p:txBody>
          <a:bodyPr wrap="square">
            <a:spAutoFit/>
          </a:bodyPr>
          <a:lstStyle/>
          <a:p>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thầm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đoạn</a:t>
            </a:r>
            <a:r>
              <a:rPr lang="en-US" sz="4000" b="1" dirty="0">
                <a:latin typeface="Times New Roman" panose="02020603050405020304" pitchFamily="18" charset="0"/>
                <a:cs typeface="Times New Roman" panose="02020603050405020304" pitchFamily="18" charset="0"/>
              </a:rPr>
              <a:t> 2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hỏi</a:t>
            </a:r>
            <a:r>
              <a:rPr lang="en-US" sz="4000" b="1"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xmlns="" id="{FBAAE915-D6EB-41A1-BD42-E7C995FA84C6}"/>
              </a:ext>
            </a:extLst>
          </p:cNvPr>
          <p:cNvSpPr txBox="1"/>
          <p:nvPr/>
        </p:nvSpPr>
        <p:spPr>
          <a:xfrm>
            <a:off x="304800" y="782360"/>
            <a:ext cx="11887200" cy="2169825"/>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Bước vào phòng ông nằm, em hoảng hốt thấy mẹ đang khóc nấc lên. Thì ra ông đã qua đời. “Chỉ vì mình</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mải</a:t>
            </a:r>
            <a:r>
              <a:rPr kumimoji="0" lang="vi-VN"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chơi bóng, mua thuốc về chậm mà ông chết.” – An-đrây-ca oà khóc và kể hết mọi chuyện</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vi-VN"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mẹ nghe. Mẹ an ủi em:</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Không, con không có lỗi. Chẳng thuốc nào cứu nổi ông đâu. Ông đã mất từ lúc con ra khỏi nhà.</a:t>
            </a:r>
          </a:p>
        </p:txBody>
      </p:sp>
      <p:sp>
        <p:nvSpPr>
          <p:cNvPr id="5" name="Hộp_Văn_Bản 13">
            <a:extLst>
              <a:ext uri="{FF2B5EF4-FFF2-40B4-BE49-F238E27FC236}">
                <a16:creationId xmlns:a16="http://schemas.microsoft.com/office/drawing/2014/main" xmlns="" id="{E15B0565-1FD4-4FC0-91A4-69E706E350CF}"/>
              </a:ext>
            </a:extLst>
          </p:cNvPr>
          <p:cNvSpPr txBox="1">
            <a:spLocks noChangeArrowheads="1"/>
          </p:cNvSpPr>
          <p:nvPr/>
        </p:nvSpPr>
        <p:spPr bwMode="auto">
          <a:xfrm>
            <a:off x="750570" y="2985010"/>
            <a:ext cx="8641080" cy="707886"/>
          </a:xfrm>
          <a:prstGeom prst="rect">
            <a:avLst/>
          </a:prstGeom>
          <a:noFill/>
          <a:ln w="9525">
            <a:noFill/>
            <a:miter lim="800000"/>
            <a:headEnd/>
            <a:tailEnd/>
          </a:ln>
        </p:spPr>
        <p:txBody>
          <a:bodyPr>
            <a:spAutoFit/>
          </a:bodyPr>
          <a:lstStyle/>
          <a:p>
            <a:r>
              <a:rPr lang="en-US" sz="4000" b="1" dirty="0">
                <a:solidFill>
                  <a:srgbClr val="FF0000"/>
                </a:solidFill>
                <a:latin typeface="Times New Roman" panose="02020603050405020304" pitchFamily="18" charset="0"/>
                <a:cs typeface="Times New Roman" panose="02020603050405020304" pitchFamily="18" charset="0"/>
              </a:rPr>
              <a:t>Ý </a:t>
            </a:r>
            <a:r>
              <a:rPr lang="en-US" sz="4000" b="1" dirty="0" err="1">
                <a:solidFill>
                  <a:srgbClr val="FF0000"/>
                </a:solidFill>
                <a:latin typeface="Times New Roman" panose="02020603050405020304" pitchFamily="18" charset="0"/>
                <a:cs typeface="Times New Roman" panose="02020603050405020304" pitchFamily="18" charset="0"/>
              </a:rPr>
              <a:t>chính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đoạn</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gì</a:t>
            </a:r>
            <a:r>
              <a:rPr lang="en-US" sz="4000" b="1" dirty="0">
                <a:solidFill>
                  <a:srgbClr val="FF0000"/>
                </a:solidFill>
                <a:latin typeface="Times New Roman" panose="02020603050405020304" pitchFamily="18" charset="0"/>
                <a:cs typeface="Times New Roman" panose="02020603050405020304" pitchFamily="18" charset="0"/>
              </a:rPr>
              <a:t>? </a:t>
            </a:r>
          </a:p>
        </p:txBody>
      </p:sp>
      <p:sp>
        <p:nvSpPr>
          <p:cNvPr id="6" name="Hộp_Văn_Bản 15">
            <a:extLst>
              <a:ext uri="{FF2B5EF4-FFF2-40B4-BE49-F238E27FC236}">
                <a16:creationId xmlns:a16="http://schemas.microsoft.com/office/drawing/2014/main" xmlns="" id="{474C5A38-D3F6-4D11-ABE8-0FE307EE8DE3}"/>
              </a:ext>
            </a:extLst>
          </p:cNvPr>
          <p:cNvSpPr txBox="1">
            <a:spLocks noChangeArrowheads="1"/>
          </p:cNvSpPr>
          <p:nvPr/>
        </p:nvSpPr>
        <p:spPr bwMode="auto">
          <a:xfrm>
            <a:off x="762000" y="3932779"/>
            <a:ext cx="11582400" cy="584775"/>
          </a:xfrm>
          <a:prstGeom prst="rect">
            <a:avLst/>
          </a:prstGeom>
          <a:solidFill>
            <a:srgbClr val="FFFF00"/>
          </a:solidFill>
          <a:ln w="9525">
            <a:noFill/>
            <a:miter lim="800000"/>
            <a:headEnd/>
            <a:tailEnd/>
          </a:ln>
        </p:spPr>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2</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a:t>
            </a:r>
            <a:r>
              <a:rPr lang="vi-VN" sz="3200" b="1" dirty="0">
                <a:latin typeface="Times New Roman" panose="02020603050405020304" pitchFamily="18" charset="0"/>
                <a:cs typeface="Times New Roman" panose="02020603050405020304" pitchFamily="18" charset="0"/>
              </a:rPr>
              <a:t>ươ</a:t>
            </a:r>
            <a:r>
              <a:rPr lang="en-US" sz="3200" b="1" dirty="0">
                <a:latin typeface="Times New Roman" panose="02020603050405020304" pitchFamily="18" charset="0"/>
                <a:cs typeface="Times New Roman" panose="02020603050405020304" pitchFamily="18" charset="0"/>
              </a:rPr>
              <a:t>ng, </a:t>
            </a: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An – </a:t>
            </a:r>
            <a:r>
              <a:rPr lang="vi-VN" sz="3200" b="1" dirty="0">
                <a:latin typeface="Times New Roman" panose="02020603050405020304" pitchFamily="18" charset="0"/>
                <a:cs typeface="Times New Roman" panose="02020603050405020304" pitchFamily="18" charset="0"/>
              </a:rPr>
              <a:t>đrâ</a:t>
            </a:r>
            <a:r>
              <a:rPr lang="en-US" sz="3200" b="1" dirty="0">
                <a:latin typeface="Times New Roman" panose="02020603050405020304" pitchFamily="18" charset="0"/>
                <a:cs typeface="Times New Roman" panose="02020603050405020304" pitchFamily="18" charset="0"/>
              </a:rPr>
              <a:t>y - ca.</a:t>
            </a:r>
          </a:p>
        </p:txBody>
      </p:sp>
    </p:spTree>
    <p:extLst>
      <p:ext uri="{BB962C8B-B14F-4D97-AF65-F5344CB8AC3E}">
        <p14:creationId xmlns:p14="http://schemas.microsoft.com/office/powerpoint/2010/main" val="29420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Top)">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Hộp_Văn_Bản 8"/>
          <p:cNvSpPr txBox="1">
            <a:spLocks noChangeArrowheads="1"/>
          </p:cNvSpPr>
          <p:nvPr/>
        </p:nvSpPr>
        <p:spPr bwMode="auto">
          <a:xfrm>
            <a:off x="152400" y="0"/>
            <a:ext cx="10698480" cy="646331"/>
          </a:xfrm>
          <a:prstGeom prst="rect">
            <a:avLst/>
          </a:prstGeom>
          <a:noFill/>
          <a:ln w="9525">
            <a:noFill/>
            <a:miter lim="800000"/>
            <a:headEnd/>
            <a:tailEnd/>
          </a:ln>
        </p:spPr>
        <p:txBody>
          <a:bodyPr>
            <a:spAutoFit/>
          </a:bodyPr>
          <a:lstStyle/>
          <a:p>
            <a:r>
              <a:rPr lang="en-US" sz="3600" b="1" dirty="0" err="1">
                <a:latin typeface="Times New Roman" panose="02020603050405020304" pitchFamily="18" charset="0"/>
                <a:cs typeface="Times New Roman" panose="02020603050405020304" pitchFamily="18" charset="0"/>
              </a:rPr>
              <a:t>Đọc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thầm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đoạn</a:t>
            </a:r>
            <a:r>
              <a:rPr lang="en-US" sz="3600" b="1" dirty="0">
                <a:latin typeface="Times New Roman" panose="02020603050405020304" pitchFamily="18" charset="0"/>
                <a:cs typeface="Times New Roman" panose="02020603050405020304" pitchFamily="18" charset="0"/>
              </a:rPr>
              <a:t> 3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hỏi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sau</a:t>
            </a:r>
            <a:r>
              <a:rPr lang="en-US" sz="3600" b="1"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xmlns="" id="{0415B535-AE6E-473C-AFE8-C7712EFDAA55}"/>
              </a:ext>
            </a:extLst>
          </p:cNvPr>
          <p:cNvSpPr txBox="1"/>
          <p:nvPr/>
        </p:nvSpPr>
        <p:spPr>
          <a:xfrm>
            <a:off x="270217" y="762000"/>
            <a:ext cx="11803966" cy="1815882"/>
          </a:xfrm>
          <a:prstGeom prst="rect">
            <a:avLst/>
          </a:prstGeom>
          <a:noFill/>
        </p:spPr>
        <p:txBody>
          <a:bodyPr wrap="square">
            <a:spAutoFit/>
          </a:bodyPr>
          <a:lstStyle/>
          <a:p>
            <a:pPr algn="just"/>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Nhưng An-đrây-ca không nghĩ như vậy. Cả đêm đó, em ngồi khóc nức nở dưới gốc cây táo do tay ông vun trồng. Mãi sau này, khi đã lớn, em vẫn luôn tự dằn vặt: “Giá mình mua thuốc về kịp thì ông còn sống thêm được ít năm nữa!”</a:t>
            </a:r>
            <a:endParaRPr lang="en-US" sz="2800" dirty="0"/>
          </a:p>
        </p:txBody>
      </p:sp>
      <p:sp>
        <p:nvSpPr>
          <p:cNvPr id="5" name="Hộp_Văn_Bản 9">
            <a:extLst>
              <a:ext uri="{FF2B5EF4-FFF2-40B4-BE49-F238E27FC236}">
                <a16:creationId xmlns:a16="http://schemas.microsoft.com/office/drawing/2014/main" xmlns="" id="{BDFB8E54-B26F-4A7F-A025-DDB391F9961B}"/>
              </a:ext>
            </a:extLst>
          </p:cNvPr>
          <p:cNvSpPr txBox="1">
            <a:spLocks noChangeArrowheads="1"/>
          </p:cNvSpPr>
          <p:nvPr/>
        </p:nvSpPr>
        <p:spPr bwMode="auto">
          <a:xfrm>
            <a:off x="116645" y="2895600"/>
            <a:ext cx="11932920" cy="523220"/>
          </a:xfrm>
          <a:prstGeom prst="rect">
            <a:avLst/>
          </a:prstGeom>
          <a:noFill/>
          <a:ln w="9525">
            <a:noFill/>
            <a:miter lim="800000"/>
            <a:headEnd/>
            <a:tailEnd/>
          </a:ln>
        </p:spPr>
        <p:txBody>
          <a:bodyPr>
            <a:spAutoFit/>
          </a:bodyPr>
          <a:lstStyle/>
          <a:p>
            <a:r>
              <a:rPr lang="en-US" sz="2800" b="1" dirty="0">
                <a:solidFill>
                  <a:srgbClr val="FF0000"/>
                </a:solidFill>
                <a:latin typeface="Times New Roman" panose="02020603050405020304" pitchFamily="18" charset="0"/>
                <a:cs typeface="Times New Roman" panose="02020603050405020304" pitchFamily="18" charset="0"/>
              </a:rPr>
              <a:t>An-</a:t>
            </a:r>
            <a:r>
              <a:rPr lang="en-US" sz="2800" b="1" dirty="0" err="1">
                <a:solidFill>
                  <a:srgbClr val="FF0000"/>
                </a:solidFill>
                <a:latin typeface="Times New Roman" panose="02020603050405020304" pitchFamily="18" charset="0"/>
                <a:cs typeface="Times New Roman" panose="02020603050405020304" pitchFamily="18" charset="0"/>
              </a:rPr>
              <a:t>đrây</a:t>
            </a:r>
            <a:r>
              <a:rPr lang="en-US" sz="2800" b="1" dirty="0">
                <a:solidFill>
                  <a:srgbClr val="FF0000"/>
                </a:solidFill>
                <a:latin typeface="Times New Roman" panose="02020603050405020304" pitchFamily="18" charset="0"/>
                <a:cs typeface="Times New Roman" panose="02020603050405020304" pitchFamily="18" charset="0"/>
              </a:rPr>
              <a:t>-ca </a:t>
            </a:r>
            <a:r>
              <a:rPr lang="en-US" sz="2800" b="1" dirty="0" err="1">
                <a:solidFill>
                  <a:srgbClr val="FF0000"/>
                </a:solidFill>
                <a:latin typeface="Times New Roman" panose="02020603050405020304" pitchFamily="18" charset="0"/>
                <a:cs typeface="Times New Roman" panose="02020603050405020304" pitchFamily="18" charset="0"/>
              </a:rPr>
              <a:t>tự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nghĩ</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như</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cậu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6" name="Hình Chữ nhật 7">
            <a:extLst>
              <a:ext uri="{FF2B5EF4-FFF2-40B4-BE49-F238E27FC236}">
                <a16:creationId xmlns:a16="http://schemas.microsoft.com/office/drawing/2014/main" xmlns="" id="{6B035547-2983-42CB-8561-4533489D2571}"/>
              </a:ext>
            </a:extLst>
          </p:cNvPr>
          <p:cNvSpPr>
            <a:spLocks noChangeArrowheads="1"/>
          </p:cNvSpPr>
          <p:nvPr/>
        </p:nvSpPr>
        <p:spPr bwMode="auto">
          <a:xfrm>
            <a:off x="294250" y="3418820"/>
            <a:ext cx="11727180" cy="1384995"/>
          </a:xfrm>
          <a:prstGeom prst="rect">
            <a:avLst/>
          </a:prstGeom>
          <a:noFill/>
          <a:ln w="9525">
            <a:noFill/>
            <a:miter lim="800000"/>
            <a:headEnd/>
            <a:tailEnd/>
          </a:ln>
        </p:spPr>
        <p:txBody>
          <a:bodyPr>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mua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kịp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đêm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An-</a:t>
            </a:r>
            <a:r>
              <a:rPr lang="en-US" sz="2800" b="1" dirty="0" err="1">
                <a:latin typeface="Times New Roman" panose="02020603050405020304" pitchFamily="18" charset="0"/>
                <a:cs typeface="Times New Roman" panose="02020603050405020304" pitchFamily="18" charset="0"/>
              </a:rPr>
              <a:t>đrây</a:t>
            </a:r>
            <a:r>
              <a:rPr lang="en-US" sz="2800" b="1" dirty="0">
                <a:latin typeface="Times New Roman" panose="02020603050405020304" pitchFamily="18" charset="0"/>
                <a:cs typeface="Times New Roman" panose="02020603050405020304" pitchFamily="18" charset="0"/>
              </a:rPr>
              <a:t>-ca </a:t>
            </a:r>
            <a:r>
              <a:rPr lang="en-US" sz="2800" b="1" dirty="0" err="1">
                <a:latin typeface="Times New Roman" panose="02020603050405020304" pitchFamily="18" charset="0"/>
                <a:cs typeface="Times New Roman" panose="02020603050405020304" pitchFamily="18" charset="0"/>
              </a:rPr>
              <a:t>ngồi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dưới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táo</a:t>
            </a:r>
            <a:r>
              <a:rPr lang="en-US" sz="2800" b="1" dirty="0">
                <a:latin typeface="Times New Roman" panose="02020603050405020304" pitchFamily="18" charset="0"/>
                <a:cs typeface="Times New Roman" panose="02020603050405020304" pitchFamily="18" charset="0"/>
              </a:rPr>
              <a:t> do </a:t>
            </a:r>
            <a:r>
              <a:rPr lang="en-US" sz="2800" b="1" dirty="0" err="1">
                <a:latin typeface="Times New Roman" panose="02020603050405020304" pitchFamily="18" charset="0"/>
                <a:cs typeface="Times New Roman" panose="02020603050405020304" pitchFamily="18" charset="0"/>
              </a:rPr>
              <a:t>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trồng</a:t>
            </a:r>
            <a:r>
              <a:rPr lang="en-US" sz="2800" b="1" dirty="0">
                <a:latin typeface="Times New Roman" panose="02020603050405020304" pitchFamily="18" charset="0"/>
                <a:cs typeface="Times New Roman" panose="02020603050405020304" pitchFamily="18" charset="0"/>
              </a:rPr>
              <a:t>. Khi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lớn</a:t>
            </a:r>
            <a:r>
              <a:rPr lang="en-US" sz="2800" b="1" dirty="0">
                <a:latin typeface="Times New Roman" panose="02020603050405020304" pitchFamily="18" charset="0"/>
                <a:cs typeface="Times New Roman" panose="02020603050405020304" pitchFamily="18" charset="0"/>
              </a:rPr>
              <a:t>, An-</a:t>
            </a:r>
            <a:r>
              <a:rPr lang="en-US" sz="2800" b="1" dirty="0" err="1">
                <a:latin typeface="Times New Roman" panose="02020603050405020304" pitchFamily="18" charset="0"/>
                <a:cs typeface="Times New Roman" panose="02020603050405020304" pitchFamily="18" charset="0"/>
              </a:rPr>
              <a:t>đrây</a:t>
            </a:r>
            <a:r>
              <a:rPr lang="en-US" sz="2800" b="1" dirty="0">
                <a:latin typeface="Times New Roman" panose="02020603050405020304" pitchFamily="18" charset="0"/>
                <a:cs typeface="Times New Roman" panose="02020603050405020304" pitchFamily="18" charset="0"/>
              </a:rPr>
              <a:t>-ca </a:t>
            </a:r>
            <a:r>
              <a:rPr lang="en-US" sz="2800" b="1" dirty="0" err="1">
                <a:latin typeface="Times New Roman" panose="02020603050405020304" pitchFamily="18" charset="0"/>
                <a:cs typeface="Times New Roman" panose="02020603050405020304" pitchFamily="18" charset="0"/>
              </a:rPr>
              <a:t>vẫn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dằn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r>
              <a:rPr lang="en-US" sz="2800" b="1" dirty="0">
                <a:latin typeface="Times New Roman" panose="02020603050405020304" pitchFamily="18" charset="0"/>
                <a:cs typeface="Times New Roman" panose="02020603050405020304" pitchFamily="18" charset="0"/>
              </a:rPr>
              <a:t>.</a:t>
            </a:r>
          </a:p>
        </p:txBody>
      </p:sp>
      <p:sp>
        <p:nvSpPr>
          <p:cNvPr id="7" name="Hộp_Văn_Bản 13">
            <a:extLst>
              <a:ext uri="{FF2B5EF4-FFF2-40B4-BE49-F238E27FC236}">
                <a16:creationId xmlns:a16="http://schemas.microsoft.com/office/drawing/2014/main" xmlns="" id="{0E965D76-4566-4A4A-94E4-F1AF8E6B8B75}"/>
              </a:ext>
            </a:extLst>
          </p:cNvPr>
          <p:cNvSpPr txBox="1">
            <a:spLocks noChangeArrowheads="1"/>
          </p:cNvSpPr>
          <p:nvPr/>
        </p:nvSpPr>
        <p:spPr bwMode="auto">
          <a:xfrm>
            <a:off x="455735" y="4720320"/>
            <a:ext cx="8641080" cy="707886"/>
          </a:xfrm>
          <a:prstGeom prst="rect">
            <a:avLst/>
          </a:prstGeom>
          <a:noFill/>
          <a:ln w="9525">
            <a:noFill/>
            <a:miter lim="800000"/>
            <a:headEnd/>
            <a:tailEnd/>
          </a:ln>
        </p:spPr>
        <p:txBody>
          <a:bodyPr>
            <a:spAutoFit/>
          </a:bodyPr>
          <a:lstStyle/>
          <a:p>
            <a:r>
              <a:rPr lang="en-US" sz="4000" b="1" dirty="0">
                <a:solidFill>
                  <a:srgbClr val="FF0000"/>
                </a:solidFill>
                <a:latin typeface="Times New Roman" panose="02020603050405020304" pitchFamily="18" charset="0"/>
                <a:cs typeface="Times New Roman" panose="02020603050405020304" pitchFamily="18" charset="0"/>
              </a:rPr>
              <a:t>Ý </a:t>
            </a:r>
            <a:r>
              <a:rPr lang="en-US" sz="4000" b="1" dirty="0" err="1">
                <a:solidFill>
                  <a:srgbClr val="FF0000"/>
                </a:solidFill>
                <a:latin typeface="Times New Roman" panose="02020603050405020304" pitchFamily="18" charset="0"/>
                <a:cs typeface="Times New Roman" panose="02020603050405020304" pitchFamily="18" charset="0"/>
              </a:rPr>
              <a:t>chính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đoạn</a:t>
            </a:r>
            <a:r>
              <a:rPr lang="en-US" sz="4000" b="1" dirty="0">
                <a:solidFill>
                  <a:srgbClr val="FF0000"/>
                </a:solidFill>
                <a:latin typeface="Times New Roman" panose="02020603050405020304" pitchFamily="18" charset="0"/>
                <a:cs typeface="Times New Roman" panose="02020603050405020304" pitchFamily="18" charset="0"/>
              </a:rPr>
              <a:t> 3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gì</a:t>
            </a:r>
            <a:r>
              <a:rPr lang="en-US" sz="4000" b="1" dirty="0">
                <a:solidFill>
                  <a:srgbClr val="FF0000"/>
                </a:solidFill>
                <a:latin typeface="Times New Roman" panose="02020603050405020304" pitchFamily="18" charset="0"/>
                <a:cs typeface="Times New Roman" panose="02020603050405020304" pitchFamily="18" charset="0"/>
              </a:rPr>
              <a:t>? </a:t>
            </a:r>
          </a:p>
        </p:txBody>
      </p:sp>
      <p:sp>
        <p:nvSpPr>
          <p:cNvPr id="8" name="Hộp_Văn_Bản 15">
            <a:extLst>
              <a:ext uri="{FF2B5EF4-FFF2-40B4-BE49-F238E27FC236}">
                <a16:creationId xmlns:a16="http://schemas.microsoft.com/office/drawing/2014/main" xmlns="" id="{EA7BE0D7-4FBF-4C72-8B0F-D8F804E185D1}"/>
              </a:ext>
            </a:extLst>
          </p:cNvPr>
          <p:cNvSpPr txBox="1">
            <a:spLocks noChangeArrowheads="1"/>
          </p:cNvSpPr>
          <p:nvPr/>
        </p:nvSpPr>
        <p:spPr bwMode="auto">
          <a:xfrm>
            <a:off x="467165" y="5668089"/>
            <a:ext cx="11582400" cy="584775"/>
          </a:xfrm>
          <a:prstGeom prst="rect">
            <a:avLst/>
          </a:prstGeom>
          <a:solidFill>
            <a:srgbClr val="FFFF00"/>
          </a:solidFill>
          <a:ln w="9525">
            <a:noFill/>
            <a:miter lim="800000"/>
            <a:headEnd/>
            <a:tailEnd/>
          </a:ln>
        </p:spPr>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3</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dằn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An – </a:t>
            </a:r>
            <a:r>
              <a:rPr lang="vi-VN" sz="3200" b="1" dirty="0">
                <a:latin typeface="Times New Roman" panose="02020603050405020304" pitchFamily="18" charset="0"/>
                <a:cs typeface="Times New Roman" panose="02020603050405020304" pitchFamily="18" charset="0"/>
              </a:rPr>
              <a:t>đrâ</a:t>
            </a:r>
            <a:r>
              <a:rPr lang="en-US" sz="3200" b="1" dirty="0">
                <a:latin typeface="Times New Roman" panose="02020603050405020304" pitchFamily="18" charset="0"/>
                <a:cs typeface="Times New Roman" panose="02020603050405020304" pitchFamily="18" charset="0"/>
              </a:rPr>
              <a:t>y - 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Top)">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xmlns="" id="{80D55DD3-F9B9-4E87-B36E-6CAB03EE31EE}"/>
              </a:ext>
            </a:extLst>
          </p:cNvPr>
          <p:cNvSpPr txBox="1">
            <a:spLocks noChangeArrowheads="1"/>
          </p:cNvSpPr>
          <p:nvPr/>
        </p:nvSpPr>
        <p:spPr bwMode="auto">
          <a:xfrm>
            <a:off x="152400" y="1447800"/>
            <a:ext cx="12039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err="1">
                <a:solidFill>
                  <a:srgbClr val="FF0000"/>
                </a:solidFill>
                <a:latin typeface="Times New Roman" panose="02020603050405020304" pitchFamily="18" charset="0"/>
                <a:cs typeface="Arial" panose="020B0604020202020204" pitchFamily="34" charset="0"/>
              </a:rPr>
              <a:t>Câu</a:t>
            </a:r>
            <a:r>
              <a:rPr lang="en-US" altLang="vi-VN" sz="3600" b="1" dirty="0">
                <a:solidFill>
                  <a:srgbClr val="FF0000"/>
                </a:solidFill>
                <a:latin typeface="Times New Roman" panose="02020603050405020304" pitchFamily="18" charset="0"/>
                <a:cs typeface="Arial" panose="020B0604020202020204" pitchFamily="34" charset="0"/>
              </a:rPr>
              <a:t> </a:t>
            </a:r>
            <a:r>
              <a:rPr lang="en-US" altLang="vi-VN" sz="3600" b="1" dirty="0" err="1">
                <a:solidFill>
                  <a:srgbClr val="FF0000"/>
                </a:solidFill>
                <a:latin typeface="Times New Roman" panose="02020603050405020304" pitchFamily="18" charset="0"/>
                <a:cs typeface="Arial" panose="020B0604020202020204" pitchFamily="34" charset="0"/>
              </a:rPr>
              <a:t>chuyện</a:t>
            </a:r>
            <a:r>
              <a:rPr lang="en-US" altLang="vi-VN" sz="3600" b="1" dirty="0">
                <a:solidFill>
                  <a:srgbClr val="FF0000"/>
                </a:solidFill>
                <a:latin typeface="Times New Roman" panose="02020603050405020304" pitchFamily="18" charset="0"/>
                <a:cs typeface="Arial" panose="020B0604020202020204" pitchFamily="34" charset="0"/>
              </a:rPr>
              <a:t> </a:t>
            </a:r>
            <a:r>
              <a:rPr lang="en-US" altLang="vi-VN" sz="3600" b="1" dirty="0" err="1">
                <a:solidFill>
                  <a:srgbClr val="FF0000"/>
                </a:solidFill>
                <a:latin typeface="Times New Roman" panose="02020603050405020304" pitchFamily="18" charset="0"/>
                <a:cs typeface="Arial" panose="020B0604020202020204" pitchFamily="34" charset="0"/>
              </a:rPr>
              <a:t>cho</a:t>
            </a:r>
            <a:r>
              <a:rPr lang="en-US" altLang="vi-VN" sz="3600" b="1" dirty="0">
                <a:solidFill>
                  <a:srgbClr val="FF0000"/>
                </a:solidFill>
                <a:latin typeface="Times New Roman" panose="02020603050405020304" pitchFamily="18" charset="0"/>
                <a:cs typeface="Arial" panose="020B0604020202020204" pitchFamily="34" charset="0"/>
              </a:rPr>
              <a:t> </a:t>
            </a:r>
            <a:r>
              <a:rPr lang="en-US" altLang="vi-VN" sz="3600" b="1" dirty="0" err="1">
                <a:solidFill>
                  <a:srgbClr val="FF0000"/>
                </a:solidFill>
                <a:latin typeface="Times New Roman" panose="02020603050405020304" pitchFamily="18" charset="0"/>
                <a:cs typeface="Arial" panose="020B0604020202020204" pitchFamily="34" charset="0"/>
              </a:rPr>
              <a:t>thấy</a:t>
            </a:r>
            <a:r>
              <a:rPr lang="en-US" altLang="vi-VN" sz="3600" b="1" dirty="0">
                <a:solidFill>
                  <a:srgbClr val="FF0000"/>
                </a:solidFill>
                <a:latin typeface="Times New Roman" panose="02020603050405020304" pitchFamily="18" charset="0"/>
                <a:cs typeface="Arial" panose="020B0604020202020204" pitchFamily="34" charset="0"/>
              </a:rPr>
              <a:t> An-</a:t>
            </a:r>
            <a:r>
              <a:rPr lang="en-US" altLang="vi-VN" sz="3600" b="1" dirty="0" err="1">
                <a:solidFill>
                  <a:srgbClr val="FF0000"/>
                </a:solidFill>
                <a:latin typeface="Times New Roman" panose="02020603050405020304" pitchFamily="18" charset="0"/>
                <a:cs typeface="Arial" panose="020B0604020202020204" pitchFamily="34" charset="0"/>
              </a:rPr>
              <a:t>đrây</a:t>
            </a:r>
            <a:r>
              <a:rPr lang="en-US" altLang="vi-VN" sz="3600" b="1" dirty="0">
                <a:solidFill>
                  <a:srgbClr val="FF0000"/>
                </a:solidFill>
                <a:latin typeface="Times New Roman" panose="02020603050405020304" pitchFamily="18" charset="0"/>
                <a:cs typeface="Arial" panose="020B0604020202020204" pitchFamily="34" charset="0"/>
              </a:rPr>
              <a:t>-ca </a:t>
            </a:r>
            <a:r>
              <a:rPr lang="en-US" altLang="vi-VN" sz="3600" b="1" dirty="0" err="1">
                <a:solidFill>
                  <a:srgbClr val="FF0000"/>
                </a:solidFill>
                <a:latin typeface="Times New Roman" panose="02020603050405020304" pitchFamily="18" charset="0"/>
                <a:cs typeface="Arial" panose="020B0604020202020204" pitchFamily="34" charset="0"/>
              </a:rPr>
              <a:t>là</a:t>
            </a:r>
            <a:r>
              <a:rPr lang="en-US" altLang="vi-VN" sz="3600" b="1" dirty="0">
                <a:solidFill>
                  <a:srgbClr val="FF0000"/>
                </a:solidFill>
                <a:latin typeface="Times New Roman" panose="02020603050405020304" pitchFamily="18" charset="0"/>
                <a:cs typeface="Arial" panose="020B0604020202020204" pitchFamily="34" charset="0"/>
              </a:rPr>
              <a:t> </a:t>
            </a:r>
            <a:r>
              <a:rPr lang="en-US" altLang="vi-VN" sz="3600" b="1" dirty="0" err="1">
                <a:solidFill>
                  <a:srgbClr val="FF0000"/>
                </a:solidFill>
                <a:latin typeface="Times New Roman" panose="02020603050405020304" pitchFamily="18" charset="0"/>
                <a:cs typeface="Arial" panose="020B0604020202020204" pitchFamily="34" charset="0"/>
              </a:rPr>
              <a:t>một</a:t>
            </a:r>
            <a:r>
              <a:rPr lang="en-US" altLang="vi-VN" sz="3600" b="1" dirty="0">
                <a:solidFill>
                  <a:srgbClr val="FF0000"/>
                </a:solidFill>
                <a:latin typeface="Times New Roman" panose="02020603050405020304" pitchFamily="18" charset="0"/>
                <a:cs typeface="Arial" panose="020B0604020202020204" pitchFamily="34" charset="0"/>
              </a:rPr>
              <a:t> </a:t>
            </a:r>
            <a:r>
              <a:rPr lang="en-US" altLang="vi-VN" sz="3600" b="1" dirty="0" err="1">
                <a:solidFill>
                  <a:srgbClr val="FF0000"/>
                </a:solidFill>
                <a:latin typeface="Times New Roman" panose="02020603050405020304" pitchFamily="18" charset="0"/>
                <a:cs typeface="Arial" panose="020B0604020202020204" pitchFamily="34" charset="0"/>
              </a:rPr>
              <a:t>cậu</a:t>
            </a:r>
            <a:r>
              <a:rPr lang="en-US" altLang="vi-VN" sz="3600" b="1" dirty="0">
                <a:solidFill>
                  <a:srgbClr val="FF0000"/>
                </a:solidFill>
                <a:latin typeface="Times New Roman" panose="02020603050405020304" pitchFamily="18" charset="0"/>
                <a:cs typeface="Arial" panose="020B0604020202020204" pitchFamily="34" charset="0"/>
              </a:rPr>
              <a:t> </a:t>
            </a:r>
            <a:r>
              <a:rPr lang="en-US" altLang="vi-VN" sz="3600" b="1" dirty="0" err="1">
                <a:solidFill>
                  <a:srgbClr val="FF0000"/>
                </a:solidFill>
                <a:latin typeface="Times New Roman" panose="02020603050405020304" pitchFamily="18" charset="0"/>
                <a:cs typeface="Arial" panose="020B0604020202020204" pitchFamily="34" charset="0"/>
              </a:rPr>
              <a:t>bé</a:t>
            </a:r>
            <a:r>
              <a:rPr lang="en-US" altLang="vi-VN" sz="3600" b="1" dirty="0">
                <a:solidFill>
                  <a:srgbClr val="FF0000"/>
                </a:solidFill>
                <a:latin typeface="Times New Roman" panose="02020603050405020304" pitchFamily="18" charset="0"/>
                <a:cs typeface="Arial" panose="020B0604020202020204" pitchFamily="34" charset="0"/>
              </a:rPr>
              <a:t> </a:t>
            </a:r>
            <a:r>
              <a:rPr lang="en-US" altLang="vi-VN" sz="3600" b="1" dirty="0" err="1">
                <a:solidFill>
                  <a:srgbClr val="FF0000"/>
                </a:solidFill>
                <a:latin typeface="Times New Roman" panose="02020603050405020304" pitchFamily="18" charset="0"/>
                <a:cs typeface="Arial" panose="020B0604020202020204" pitchFamily="34" charset="0"/>
              </a:rPr>
              <a:t>như</a:t>
            </a:r>
            <a:r>
              <a:rPr lang="en-US" altLang="vi-VN" sz="3600" b="1" dirty="0">
                <a:solidFill>
                  <a:srgbClr val="FF0000"/>
                </a:solidFill>
                <a:latin typeface="Times New Roman" panose="02020603050405020304" pitchFamily="18" charset="0"/>
                <a:cs typeface="Arial" panose="020B0604020202020204" pitchFamily="34" charset="0"/>
              </a:rPr>
              <a:t> </a:t>
            </a:r>
            <a:r>
              <a:rPr lang="en-US" altLang="vi-VN" sz="3600" b="1" dirty="0" err="1">
                <a:solidFill>
                  <a:srgbClr val="FF0000"/>
                </a:solidFill>
                <a:latin typeface="Times New Roman" panose="02020603050405020304" pitchFamily="18" charset="0"/>
                <a:cs typeface="Arial" panose="020B0604020202020204" pitchFamily="34" charset="0"/>
              </a:rPr>
              <a:t>thế</a:t>
            </a:r>
            <a:r>
              <a:rPr lang="en-US" altLang="vi-VN" sz="3600" b="1" dirty="0">
                <a:solidFill>
                  <a:srgbClr val="FF0000"/>
                </a:solidFill>
                <a:latin typeface="Times New Roman" panose="02020603050405020304" pitchFamily="18" charset="0"/>
                <a:cs typeface="Arial" panose="020B0604020202020204" pitchFamily="34" charset="0"/>
              </a:rPr>
              <a:t> </a:t>
            </a:r>
            <a:r>
              <a:rPr lang="en-US" altLang="vi-VN" sz="3600" b="1" dirty="0" err="1">
                <a:solidFill>
                  <a:srgbClr val="FF0000"/>
                </a:solidFill>
                <a:latin typeface="Times New Roman" panose="02020603050405020304" pitchFamily="18" charset="0"/>
                <a:cs typeface="Arial" panose="020B0604020202020204" pitchFamily="34" charset="0"/>
              </a:rPr>
              <a:t>nào</a:t>
            </a:r>
            <a:r>
              <a:rPr lang="en-US" altLang="vi-VN" sz="3600" b="1" dirty="0">
                <a:solidFill>
                  <a:srgbClr val="FF0000"/>
                </a:solidFill>
                <a:latin typeface="Times New Roman" panose="02020603050405020304" pitchFamily="18" charset="0"/>
                <a:cs typeface="Arial" panose="020B0604020202020204" pitchFamily="34" charset="0"/>
              </a:rPr>
              <a:t>? </a:t>
            </a:r>
          </a:p>
        </p:txBody>
      </p:sp>
      <p:sp>
        <p:nvSpPr>
          <p:cNvPr id="5" name="Text Box 9">
            <a:extLst>
              <a:ext uri="{FF2B5EF4-FFF2-40B4-BE49-F238E27FC236}">
                <a16:creationId xmlns:a16="http://schemas.microsoft.com/office/drawing/2014/main" xmlns="" id="{FECED13F-9F07-45CF-B26D-CD23DA40FCF7}"/>
              </a:ext>
            </a:extLst>
          </p:cNvPr>
          <p:cNvSpPr txBox="1">
            <a:spLocks noChangeArrowheads="1"/>
          </p:cNvSpPr>
          <p:nvPr/>
        </p:nvSpPr>
        <p:spPr bwMode="auto">
          <a:xfrm>
            <a:off x="381000" y="2514600"/>
            <a:ext cx="11811000" cy="954107"/>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b="1" dirty="0"/>
              <a:t>     An-</a:t>
            </a:r>
            <a:r>
              <a:rPr lang="en-US" altLang="en-US" b="1" dirty="0" err="1"/>
              <a:t>đrây</a:t>
            </a:r>
            <a:r>
              <a:rPr lang="en-US" altLang="en-US" b="1" dirty="0"/>
              <a:t>-ca </a:t>
            </a:r>
            <a:r>
              <a:rPr lang="en-US" altLang="en-US" b="1" dirty="0" err="1"/>
              <a:t>rất</a:t>
            </a:r>
            <a:r>
              <a:rPr lang="en-US" altLang="en-US" b="1" dirty="0"/>
              <a:t> </a:t>
            </a:r>
            <a:r>
              <a:rPr lang="en-US" altLang="en-US" b="1" dirty="0" err="1"/>
              <a:t>yêu</a:t>
            </a:r>
            <a:r>
              <a:rPr lang="en-US" altLang="en-US" b="1" dirty="0"/>
              <a:t> </a:t>
            </a:r>
            <a:r>
              <a:rPr lang="en-US" altLang="en-US" b="1" dirty="0" err="1"/>
              <a:t>thương</a:t>
            </a:r>
            <a:r>
              <a:rPr lang="en-US" altLang="en-US" b="1" dirty="0"/>
              <a:t> </a:t>
            </a:r>
            <a:r>
              <a:rPr lang="en-US" altLang="en-US" b="1" dirty="0" err="1"/>
              <a:t>ông</a:t>
            </a:r>
            <a:r>
              <a:rPr lang="en-US" altLang="en-US" b="1" dirty="0"/>
              <a:t>, </a:t>
            </a:r>
            <a:r>
              <a:rPr lang="en-US" altLang="en-US" b="1" dirty="0" err="1"/>
              <a:t>không</a:t>
            </a:r>
            <a:r>
              <a:rPr lang="en-US" altLang="en-US" b="1" dirty="0"/>
              <a:t> </a:t>
            </a:r>
            <a:r>
              <a:rPr lang="en-US" altLang="en-US" b="1" dirty="0" err="1"/>
              <a:t>tha</a:t>
            </a:r>
            <a:r>
              <a:rPr lang="en-US" altLang="en-US" b="1" dirty="0"/>
              <a:t> </a:t>
            </a:r>
            <a:r>
              <a:rPr lang="en-US" altLang="en-US" b="1" dirty="0" err="1"/>
              <a:t>thứ</a:t>
            </a:r>
            <a:r>
              <a:rPr lang="en-US" altLang="en-US" b="1" dirty="0"/>
              <a:t> </a:t>
            </a:r>
            <a:r>
              <a:rPr lang="en-US" altLang="en-US" b="1" dirty="0" err="1"/>
              <a:t>cho</a:t>
            </a:r>
            <a:r>
              <a:rPr lang="en-US" altLang="en-US" b="1" dirty="0"/>
              <a:t> </a:t>
            </a:r>
            <a:r>
              <a:rPr lang="en-US" altLang="en-US" b="1" dirty="0" err="1"/>
              <a:t>mình</a:t>
            </a:r>
            <a:r>
              <a:rPr lang="en-US" altLang="en-US" b="1" dirty="0"/>
              <a:t> </a:t>
            </a:r>
            <a:r>
              <a:rPr lang="en-US" altLang="en-US" b="1" dirty="0" err="1"/>
              <a:t>vì</a:t>
            </a:r>
            <a:r>
              <a:rPr lang="en-US" altLang="en-US" b="1" dirty="0"/>
              <a:t> </a:t>
            </a:r>
            <a:r>
              <a:rPr lang="en-US" altLang="en-US" b="1" dirty="0" err="1"/>
              <a:t>ông</a:t>
            </a:r>
            <a:r>
              <a:rPr lang="en-US" altLang="en-US" b="1" dirty="0"/>
              <a:t> </a:t>
            </a:r>
            <a:r>
              <a:rPr lang="en-US" altLang="en-US" b="1" dirty="0" err="1"/>
              <a:t>sắp</a:t>
            </a:r>
            <a:r>
              <a:rPr lang="en-US" altLang="en-US" b="1" dirty="0"/>
              <a:t> </a:t>
            </a:r>
            <a:r>
              <a:rPr lang="en-US" altLang="en-US" b="1" dirty="0" err="1"/>
              <a:t>chết</a:t>
            </a:r>
            <a:r>
              <a:rPr lang="en-US" altLang="en-US" b="1" dirty="0"/>
              <a:t> </a:t>
            </a:r>
            <a:r>
              <a:rPr lang="en-US" altLang="en-US" b="1" dirty="0" err="1"/>
              <a:t>còn</a:t>
            </a:r>
            <a:r>
              <a:rPr lang="en-US" altLang="en-US" b="1" dirty="0"/>
              <a:t> </a:t>
            </a:r>
            <a:r>
              <a:rPr lang="en-US" altLang="en-US" b="1" dirty="0" err="1"/>
              <a:t>mải</a:t>
            </a:r>
            <a:r>
              <a:rPr lang="en-US" altLang="en-US" b="1" dirty="0"/>
              <a:t> </a:t>
            </a:r>
            <a:r>
              <a:rPr lang="en-US" altLang="en-US" b="1" dirty="0" err="1"/>
              <a:t>chơi</a:t>
            </a:r>
            <a:r>
              <a:rPr lang="en-US" altLang="en-US" b="1" dirty="0"/>
              <a:t> </a:t>
            </a:r>
            <a:r>
              <a:rPr lang="en-US" altLang="en-US" b="1" dirty="0" err="1"/>
              <a:t>bóng</a:t>
            </a:r>
            <a:r>
              <a:rPr lang="en-US" altLang="en-US" b="1" dirty="0"/>
              <a:t>, </a:t>
            </a:r>
            <a:r>
              <a:rPr lang="en-US" altLang="en-US" b="1" dirty="0" err="1"/>
              <a:t>mang</a:t>
            </a:r>
            <a:r>
              <a:rPr lang="en-US" altLang="en-US" b="1" dirty="0"/>
              <a:t> </a:t>
            </a:r>
            <a:r>
              <a:rPr lang="en-US" altLang="en-US" b="1" dirty="0" err="1"/>
              <a:t>thuốc</a:t>
            </a:r>
            <a:r>
              <a:rPr lang="en-US" altLang="en-US" b="1" dirty="0"/>
              <a:t> </a:t>
            </a:r>
            <a:r>
              <a:rPr lang="en-US" altLang="en-US" b="1" dirty="0" err="1"/>
              <a:t>về</a:t>
            </a:r>
            <a:r>
              <a:rPr lang="en-US" altLang="en-US" b="1" dirty="0"/>
              <a:t> </a:t>
            </a:r>
            <a:r>
              <a:rPr lang="en-US" altLang="en-US" b="1" dirty="0" err="1"/>
              <a:t>nhà</a:t>
            </a:r>
            <a:r>
              <a:rPr lang="en-US" altLang="en-US" b="1" dirty="0"/>
              <a:t> </a:t>
            </a:r>
            <a:r>
              <a:rPr lang="en-US" altLang="en-US" b="1" dirty="0" err="1"/>
              <a:t>muộn</a:t>
            </a:r>
            <a:r>
              <a:rPr lang="en-US" altLang="en-US" b="1" dirty="0"/>
              <a:t>.</a:t>
            </a:r>
          </a:p>
        </p:txBody>
      </p:sp>
      <p:sp>
        <p:nvSpPr>
          <p:cNvPr id="6" name="Text Box 10">
            <a:extLst>
              <a:ext uri="{FF2B5EF4-FFF2-40B4-BE49-F238E27FC236}">
                <a16:creationId xmlns:a16="http://schemas.microsoft.com/office/drawing/2014/main" xmlns="" id="{9B6E68BE-6DFD-40DD-A367-61188173DA56}"/>
              </a:ext>
            </a:extLst>
          </p:cNvPr>
          <p:cNvSpPr txBox="1">
            <a:spLocks noChangeArrowheads="1"/>
          </p:cNvSpPr>
          <p:nvPr/>
        </p:nvSpPr>
        <p:spPr bwMode="auto">
          <a:xfrm>
            <a:off x="381000" y="3889176"/>
            <a:ext cx="11811000" cy="955675"/>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b="1"/>
              <a:t>     An-đrây-ca rất có ý thức trách nhiệm, trung thực và nghiêm khắc với lỗi lầm của bản thân…</a:t>
            </a:r>
          </a:p>
        </p:txBody>
      </p:sp>
    </p:spTree>
    <p:extLst>
      <p:ext uri="{BB962C8B-B14F-4D97-AF65-F5344CB8AC3E}">
        <p14:creationId xmlns:p14="http://schemas.microsoft.com/office/powerpoint/2010/main" val="117475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3010" name="Hộp_Văn_Bản 14"/>
          <p:cNvSpPr txBox="1">
            <a:spLocks noChangeArrowheads="1"/>
          </p:cNvSpPr>
          <p:nvPr/>
        </p:nvSpPr>
        <p:spPr bwMode="auto">
          <a:xfrm>
            <a:off x="734377" y="1700629"/>
            <a:ext cx="11624310" cy="923330"/>
          </a:xfrm>
          <a:prstGeom prst="rect">
            <a:avLst/>
          </a:prstGeom>
          <a:noFill/>
          <a:ln w="9525">
            <a:noFill/>
            <a:miter lim="800000"/>
            <a:headEnd/>
            <a:tailEnd/>
          </a:ln>
        </p:spPr>
        <p:txBody>
          <a:bodyPr>
            <a:spAutoFit/>
          </a:bodyPr>
          <a:lstStyle/>
          <a:p>
            <a:r>
              <a:rPr lang="en-US" sz="5400" b="1" dirty="0" err="1">
                <a:solidFill>
                  <a:srgbClr val="FF0000"/>
                </a:solidFill>
                <a:latin typeface="Times New Roman" panose="02020603050405020304" pitchFamily="18" charset="0"/>
                <a:cs typeface="Times New Roman" panose="02020603050405020304" pitchFamily="18" charset="0"/>
              </a:rPr>
              <a:t>Em</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học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được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gì</a:t>
            </a:r>
            <a:r>
              <a:rPr lang="en-US" sz="5400" b="1" dirty="0">
                <a:solidFill>
                  <a:srgbClr val="FF0000"/>
                </a:solidFill>
                <a:latin typeface="Times New Roman" panose="02020603050405020304" pitchFamily="18" charset="0"/>
                <a:cs typeface="Times New Roman" panose="02020603050405020304" pitchFamily="18" charset="0"/>
              </a:rPr>
              <a:t> ở An-</a:t>
            </a:r>
            <a:r>
              <a:rPr lang="en-US" sz="5400" b="1" dirty="0" err="1">
                <a:solidFill>
                  <a:srgbClr val="FF0000"/>
                </a:solidFill>
                <a:latin typeface="Times New Roman" panose="02020603050405020304" pitchFamily="18" charset="0"/>
                <a:cs typeface="Times New Roman" panose="02020603050405020304" pitchFamily="18" charset="0"/>
              </a:rPr>
              <a:t>đrây</a:t>
            </a:r>
            <a:r>
              <a:rPr lang="en-US" sz="5400" b="1" dirty="0">
                <a:solidFill>
                  <a:srgbClr val="FF0000"/>
                </a:solidFill>
                <a:latin typeface="Times New Roman" panose="02020603050405020304" pitchFamily="18" charset="0"/>
                <a:cs typeface="Times New Roman" panose="02020603050405020304" pitchFamily="18" charset="0"/>
              </a:rPr>
              <a:t>-ca?</a:t>
            </a:r>
            <a:endParaRPr lang="en-US" sz="5400" b="1" i="1" dirty="0">
              <a:solidFill>
                <a:srgbClr val="FF0000"/>
              </a:solidFill>
              <a:latin typeface="Times New Roman" panose="02020603050405020304" pitchFamily="18" charset="0"/>
              <a:cs typeface="Times New Roman" panose="02020603050405020304" pitchFamily="18" charset="0"/>
            </a:endParaRPr>
          </a:p>
        </p:txBody>
      </p:sp>
      <p:sp>
        <p:nvSpPr>
          <p:cNvPr id="26627" name="Hộp_Văn_Bản 15"/>
          <p:cNvSpPr txBox="1">
            <a:spLocks noChangeArrowheads="1"/>
          </p:cNvSpPr>
          <p:nvPr/>
        </p:nvSpPr>
        <p:spPr bwMode="auto">
          <a:xfrm>
            <a:off x="499110" y="3048000"/>
            <a:ext cx="11346180" cy="2123658"/>
          </a:xfrm>
          <a:prstGeom prst="rect">
            <a:avLst/>
          </a:prstGeom>
          <a:noFill/>
          <a:ln w="9525">
            <a:noFill/>
            <a:miter lim="800000"/>
            <a:headEnd/>
            <a:tailEnd/>
          </a:ln>
        </p:spPr>
        <p:txBody>
          <a:bodyPr wrap="square">
            <a:spAutoFit/>
          </a:bodyPr>
          <a:lstStyle/>
          <a:p>
            <a:pPr algn="just"/>
            <a:r>
              <a:rPr lang="en-US" sz="4400" b="1" dirty="0" err="1">
                <a:latin typeface="Times New Roman" panose="02020603050405020304" pitchFamily="18" charset="0"/>
                <a:cs typeface="Times New Roman" panose="02020603050405020304" pitchFamily="18" charset="0"/>
              </a:rPr>
              <a:t>Tình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yêu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thương</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thức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trách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nhiệm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đối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người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tính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trung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thực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sự</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nghiêm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khắc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lỗi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lầm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bản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thân</a:t>
            </a:r>
            <a:r>
              <a:rPr lang="en-US" sz="44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edge">
                                      <p:cBhvr>
                                        <p:cTn id="7" dur="10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4" descr="C:\Documents and Settings\Quoc Tuan\Desktop\App Ip\Noi dan vat cua An-dray-ca.jpg"/>
          <p:cNvPicPr>
            <a:picLocks noChangeAspect="1" noChangeArrowheads="1"/>
          </p:cNvPicPr>
          <p:nvPr/>
        </p:nvPicPr>
        <p:blipFill>
          <a:blip r:embed="rId2"/>
          <a:srcRect/>
          <a:stretch>
            <a:fillRect/>
          </a:stretch>
        </p:blipFill>
        <p:spPr bwMode="auto">
          <a:xfrm>
            <a:off x="1524000" y="0"/>
            <a:ext cx="9486900" cy="5867400"/>
          </a:xfrm>
          <a:prstGeom prst="rect">
            <a:avLst/>
          </a:prstGeom>
          <a:noFill/>
          <a:ln w="9525">
            <a:noFill/>
            <a:miter lim="800000"/>
            <a:headEnd/>
            <a:tailEnd/>
          </a:ln>
        </p:spPr>
      </p:pic>
      <p:sp>
        <p:nvSpPr>
          <p:cNvPr id="5" name="TextBox 4">
            <a:extLst>
              <a:ext uri="{FF2B5EF4-FFF2-40B4-BE49-F238E27FC236}">
                <a16:creationId xmlns:a16="http://schemas.microsoft.com/office/drawing/2014/main" xmlns="" id="{EFB9702E-AB0B-4273-9357-06016C9F3A41}"/>
              </a:ext>
            </a:extLst>
          </p:cNvPr>
          <p:cNvSpPr txBox="1"/>
          <p:nvPr/>
        </p:nvSpPr>
        <p:spPr>
          <a:xfrm>
            <a:off x="762000" y="5784166"/>
            <a:ext cx="11468100" cy="92333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Bức</a:t>
            </a:r>
            <a:r>
              <a:rPr kumimoji="0" lang="en-US" sz="5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tranh</a:t>
            </a:r>
            <a:r>
              <a:rPr kumimoji="0" lang="en-US" sz="5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vẽ</a:t>
            </a:r>
            <a:r>
              <a:rPr kumimoji="0" lang="en-US" sz="5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cảnh</a:t>
            </a:r>
            <a:r>
              <a:rPr kumimoji="0" lang="en-US" sz="5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5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gì</a:t>
            </a:r>
            <a:r>
              <a:rPr kumimoji="0" lang="en-US" sz="5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Horizontal Scroll 2">
            <a:extLst>
              <a:ext uri="{FF2B5EF4-FFF2-40B4-BE49-F238E27FC236}">
                <a16:creationId xmlns:a16="http://schemas.microsoft.com/office/drawing/2014/main" xmlns="" id="{8159F7C7-465E-4B52-B3CB-4A43FBD30029}"/>
              </a:ext>
            </a:extLst>
          </p:cNvPr>
          <p:cNvSpPr>
            <a:spLocks noChangeArrowheads="1"/>
          </p:cNvSpPr>
          <p:nvPr/>
        </p:nvSpPr>
        <p:spPr bwMode="auto">
          <a:xfrm>
            <a:off x="476250" y="1828800"/>
            <a:ext cx="11391900" cy="3733800"/>
          </a:xfrm>
          <a:prstGeom prst="horizontalScroll">
            <a:avLst>
              <a:gd name="adj" fmla="val 12500"/>
            </a:avLst>
          </a:prstGeom>
          <a:solidFill>
            <a:srgbClr val="FFFF00"/>
          </a:solidFill>
          <a:ln w="9525" algn="ctr">
            <a:solidFill>
              <a:schemeClr val="tx1"/>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4000" b="1" dirty="0" err="1">
                <a:solidFill>
                  <a:srgbClr val="0000FF"/>
                </a:solidFill>
                <a:latin typeface="Times New Roman" panose="02020603050405020304" pitchFamily="18" charset="0"/>
                <a:cs typeface="Times New Roman" panose="02020603050405020304" pitchFamily="18" charset="0"/>
              </a:rPr>
              <a:t>Câu</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chuyện</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thể</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hiện</a:t>
            </a:r>
            <a:r>
              <a:rPr lang="en-US" altLang="vi-VN" sz="4000" b="1" dirty="0">
                <a:solidFill>
                  <a:srgbClr val="0000FF"/>
                </a:solidFill>
                <a:latin typeface="Times New Roman" panose="02020603050405020304" pitchFamily="18" charset="0"/>
                <a:cs typeface="Times New Roman" panose="02020603050405020304" pitchFamily="18" charset="0"/>
              </a:rPr>
              <a:t> t</a:t>
            </a:r>
            <a:r>
              <a:rPr lang="vi-VN" altLang="en-US" sz="4000" b="1" dirty="0">
                <a:solidFill>
                  <a:srgbClr val="0000FF"/>
                </a:solidFill>
                <a:latin typeface="Times New Roman" panose="02020603050405020304" pitchFamily="18" charset="0"/>
                <a:cs typeface="Times New Roman" panose="02020603050405020304" pitchFamily="18" charset="0"/>
              </a:rPr>
              <a:t>ình cảm yêu thương và ý thức trách nhiệm với người thân, lòng trung thực, sự nghiêm khắc với lỗi lầm của bản thân mình.</a:t>
            </a:r>
            <a:endParaRPr lang="en-US" altLang="vi-VN" sz="4000" b="1" dirty="0">
              <a:solidFill>
                <a:srgbClr val="0000FF"/>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xmlns="" id="{07F31E7F-6FFA-4611-854B-67C0A3B0CE4A}"/>
              </a:ext>
            </a:extLst>
          </p:cNvPr>
          <p:cNvSpPr>
            <a:spLocks noGrp="1"/>
          </p:cNvSpPr>
          <p:nvPr>
            <p:ph type="title"/>
          </p:nvPr>
        </p:nvSpPr>
        <p:spPr>
          <a:xfrm>
            <a:off x="476250" y="990600"/>
            <a:ext cx="10972800" cy="1143000"/>
          </a:xfrm>
        </p:spPr>
        <p:txBody>
          <a:bodyPr>
            <a:normAutofit/>
          </a:bodyPr>
          <a:lstStyle/>
          <a:p>
            <a:pPr algn="ctr"/>
            <a:r>
              <a:rPr lang="en-US" sz="5400" b="1" u="sng" dirty="0" err="1">
                <a:solidFill>
                  <a:srgbClr val="FF0000"/>
                </a:solidFill>
                <a:latin typeface="Times New Roman" panose="02020603050405020304" pitchFamily="18" charset="0"/>
                <a:cs typeface="Times New Roman" panose="02020603050405020304" pitchFamily="18" charset="0"/>
              </a:rPr>
              <a:t>Nội</a:t>
            </a:r>
            <a:r>
              <a:rPr lang="en-US" sz="5400" b="1" u="sng" dirty="0">
                <a:solidFill>
                  <a:srgbClr val="FF0000"/>
                </a:solidFill>
                <a:latin typeface="Times New Roman" panose="02020603050405020304" pitchFamily="18" charset="0"/>
                <a:cs typeface="Times New Roman" panose="02020603050405020304" pitchFamily="18" charset="0"/>
              </a:rPr>
              <a:t> dung: </a:t>
            </a:r>
            <a:endParaRPr lang="en-US" sz="5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par>
                                <p:cTn id="14" presetID="31" presetClass="entr" presetSubtype="0" fill="hold" nodeType="withEffect">
                                  <p:stCondLst>
                                    <p:cond delay="0"/>
                                  </p:stCondLst>
                                  <p:iterate type="lt">
                                    <p:tmPct val="0"/>
                                  </p:iterate>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p:cTn id="16"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4267200" y="12192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auto">
              <a:spcBef>
                <a:spcPct val="50000"/>
              </a:spcBef>
              <a:spcAft>
                <a:spcPts val="0"/>
              </a:spcAft>
              <a:buNone/>
              <a:defRPr/>
            </a:pPr>
            <a:r>
              <a:rPr lang="en-US" altLang="en-US" sz="4400" b="1">
                <a:solidFill>
                  <a:srgbClr val="0000FF"/>
                </a:solidFill>
                <a:latin typeface="Arial" panose="020B0604020202020204" pitchFamily="34" charset="0"/>
              </a:rPr>
              <a:t>     </a:t>
            </a:r>
            <a:endParaRPr lang="en-US" altLang="en-US" b="1">
              <a:solidFill>
                <a:srgbClr val="0000FF"/>
              </a:solidFill>
              <a:latin typeface="Arial" panose="020B0604020202020204" pitchFamily="34" charset="0"/>
            </a:endParaRPr>
          </a:p>
        </p:txBody>
      </p:sp>
      <p:sp>
        <p:nvSpPr>
          <p:cNvPr id="29699" name="Text Box 5"/>
          <p:cNvSpPr txBox="1">
            <a:spLocks noChangeArrowheads="1"/>
          </p:cNvSpPr>
          <p:nvPr/>
        </p:nvSpPr>
        <p:spPr bwMode="auto">
          <a:xfrm>
            <a:off x="5181600" y="27432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auto">
              <a:spcBef>
                <a:spcPct val="50000"/>
              </a:spcBef>
              <a:spcAft>
                <a:spcPts val="0"/>
              </a:spcAft>
              <a:buNone/>
              <a:defRPr/>
            </a:pPr>
            <a:r>
              <a:rPr lang="en-US" altLang="en-US" sz="1800" b="1">
                <a:solidFill>
                  <a:prstClr val="black"/>
                </a:solidFill>
                <a:latin typeface=".VnTimeH" pitchFamily="34" charset="0"/>
              </a:rPr>
              <a:t> </a:t>
            </a:r>
          </a:p>
        </p:txBody>
      </p:sp>
      <p:sp>
        <p:nvSpPr>
          <p:cNvPr id="29700" name="Text Box 6"/>
          <p:cNvSpPr txBox="1">
            <a:spLocks noChangeArrowheads="1"/>
          </p:cNvSpPr>
          <p:nvPr/>
        </p:nvSpPr>
        <p:spPr bwMode="auto">
          <a:xfrm>
            <a:off x="160020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auto">
              <a:spcBef>
                <a:spcPct val="50000"/>
              </a:spcBef>
              <a:spcAft>
                <a:spcPts val="0"/>
              </a:spcAft>
              <a:buNone/>
              <a:defRPr/>
            </a:pPr>
            <a:r>
              <a:rPr lang="en-US" altLang="en-US" b="1">
                <a:solidFill>
                  <a:prstClr val="black"/>
                </a:solidFill>
                <a:latin typeface="Arial" panose="020B0604020202020204" pitchFamily="34" charset="0"/>
              </a:rPr>
              <a:t>   </a:t>
            </a:r>
          </a:p>
        </p:txBody>
      </p:sp>
      <p:sp>
        <p:nvSpPr>
          <p:cNvPr id="10" name="Rectangle 9"/>
          <p:cNvSpPr/>
          <p:nvPr/>
        </p:nvSpPr>
        <p:spPr>
          <a:xfrm>
            <a:off x="1587367" y="1600200"/>
            <a:ext cx="8758989" cy="28194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dirty="0">
              <a:solidFill>
                <a:srgbClr val="1F497D">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en-US" sz="6600" b="1" dirty="0">
                <a:solidFill>
                  <a:srgbClr val="1F497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LUYỆN ĐỌC  LẠI</a:t>
            </a:r>
          </a:p>
        </p:txBody>
      </p:sp>
      <p:pic>
        <p:nvPicPr>
          <p:cNvPr id="29703"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820400" y="5410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1966"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579540"/>
      </p:ext>
    </p:extLst>
  </p:cSld>
  <p:clrMapOvr>
    <a:masterClrMapping/>
  </p:clrMapOvr>
  <p:transition spd="med" advTm="6436">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4732020" y="301626"/>
            <a:ext cx="1337310" cy="800219"/>
          </a:xfrm>
          <a:prstGeom prst="rect">
            <a:avLst/>
          </a:prstGeom>
          <a:noFill/>
          <a:ln w="9525">
            <a:noFill/>
            <a:miter lim="800000"/>
            <a:headEnd/>
            <a:tailEnd/>
          </a:ln>
        </p:spPr>
        <p:txBody>
          <a:bodyPr>
            <a:spAutoFit/>
          </a:bodyPr>
          <a:lstStyle/>
          <a:p>
            <a:pPr>
              <a:spcBef>
                <a:spcPct val="50000"/>
              </a:spcBef>
            </a:pPr>
            <a:r>
              <a:rPr lang="en-US" sz="4600" b="1">
                <a:cs typeface="Arial" charset="0"/>
              </a:rPr>
              <a:t> </a:t>
            </a:r>
          </a:p>
        </p:txBody>
      </p:sp>
      <p:sp>
        <p:nvSpPr>
          <p:cNvPr id="47107" name="Text Box 6"/>
          <p:cNvSpPr txBox="1">
            <a:spLocks noChangeArrowheads="1"/>
          </p:cNvSpPr>
          <p:nvPr/>
        </p:nvSpPr>
        <p:spPr bwMode="auto">
          <a:xfrm>
            <a:off x="-102870" y="1749426"/>
            <a:ext cx="1851660" cy="800219"/>
          </a:xfrm>
          <a:prstGeom prst="rect">
            <a:avLst/>
          </a:prstGeom>
          <a:noFill/>
          <a:ln w="9525">
            <a:noFill/>
            <a:miter lim="800000"/>
            <a:headEnd/>
            <a:tailEnd/>
          </a:ln>
        </p:spPr>
        <p:txBody>
          <a:bodyPr>
            <a:spAutoFit/>
          </a:bodyPr>
          <a:lstStyle/>
          <a:p>
            <a:pPr>
              <a:spcBef>
                <a:spcPct val="50000"/>
              </a:spcBef>
            </a:pPr>
            <a:r>
              <a:rPr lang="en-US" sz="4600" b="1">
                <a:cs typeface="Arial" charset="0"/>
              </a:rPr>
              <a:t>   </a:t>
            </a:r>
          </a:p>
        </p:txBody>
      </p:sp>
      <p:sp>
        <p:nvSpPr>
          <p:cNvPr id="47108" name="Text Box 14"/>
          <p:cNvSpPr txBox="1">
            <a:spLocks noChangeArrowheads="1"/>
          </p:cNvSpPr>
          <p:nvPr/>
        </p:nvSpPr>
        <p:spPr bwMode="auto">
          <a:xfrm>
            <a:off x="121920" y="301624"/>
            <a:ext cx="12070080" cy="6556375"/>
          </a:xfrm>
          <a:prstGeom prst="rect">
            <a:avLst/>
          </a:prstGeom>
          <a:noFill/>
          <a:ln w="9525">
            <a:noFill/>
            <a:miter lim="800000"/>
            <a:headEnd/>
            <a:tailEnd/>
          </a:ln>
        </p:spPr>
        <p:txBody>
          <a:bodyPr wrap="square">
            <a:spAutoFit/>
          </a:bodyPr>
          <a:lstStyle/>
          <a:p>
            <a:pPr>
              <a:spcBef>
                <a:spcPts val="600"/>
              </a:spcBef>
            </a:pPr>
            <a:r>
              <a:rPr lang="en-US" sz="4600" dirty="0">
                <a:cs typeface="Arial" charset="0"/>
              </a:rPr>
              <a:t>    </a:t>
            </a:r>
            <a:r>
              <a:rPr lang="en-US" sz="4600" dirty="0" err="1">
                <a:cs typeface="Arial" charset="0"/>
              </a:rPr>
              <a:t>Bước</a:t>
            </a:r>
            <a:r>
              <a:rPr lang="en-US" sz="4600" dirty="0">
                <a:cs typeface="Arial" charset="0"/>
              </a:rPr>
              <a:t> </a:t>
            </a:r>
            <a:r>
              <a:rPr lang="en-US" sz="4600" dirty="0" err="1">
                <a:cs typeface="Arial" charset="0"/>
              </a:rPr>
              <a:t>vào</a:t>
            </a:r>
            <a:r>
              <a:rPr lang="en-US" sz="4600" dirty="0">
                <a:cs typeface="Arial" charset="0"/>
              </a:rPr>
              <a:t> </a:t>
            </a:r>
            <a:r>
              <a:rPr lang="en-US" sz="4600" dirty="0" err="1">
                <a:cs typeface="Arial" charset="0"/>
              </a:rPr>
              <a:t>phòng</a:t>
            </a:r>
            <a:r>
              <a:rPr lang="en-US" sz="4600" dirty="0">
                <a:cs typeface="Arial" charset="0"/>
              </a:rPr>
              <a:t> </a:t>
            </a:r>
            <a:r>
              <a:rPr lang="en-US" sz="4600" dirty="0" err="1">
                <a:cs typeface="Arial" charset="0"/>
              </a:rPr>
              <a:t>ông</a:t>
            </a:r>
            <a:r>
              <a:rPr lang="en-US" sz="4600" dirty="0">
                <a:cs typeface="Arial" charset="0"/>
              </a:rPr>
              <a:t> </a:t>
            </a:r>
            <a:r>
              <a:rPr lang="en-US" sz="4600" dirty="0" err="1">
                <a:cs typeface="Arial" charset="0"/>
              </a:rPr>
              <a:t>nằm</a:t>
            </a:r>
            <a:r>
              <a:rPr lang="en-US" sz="4600" dirty="0">
                <a:cs typeface="Arial" charset="0"/>
              </a:rPr>
              <a:t>, </a:t>
            </a:r>
            <a:r>
              <a:rPr lang="en-US" sz="4600" dirty="0" err="1">
                <a:cs typeface="Arial" charset="0"/>
              </a:rPr>
              <a:t>em</a:t>
            </a:r>
            <a:r>
              <a:rPr lang="en-US" sz="4600" dirty="0">
                <a:cs typeface="Arial" charset="0"/>
              </a:rPr>
              <a:t> </a:t>
            </a:r>
            <a:r>
              <a:rPr lang="en-US" sz="4600" dirty="0" err="1">
                <a:cs typeface="Arial" charset="0"/>
              </a:rPr>
              <a:t>hoảng</a:t>
            </a:r>
            <a:r>
              <a:rPr lang="en-US" sz="4600" dirty="0">
                <a:cs typeface="Arial" charset="0"/>
              </a:rPr>
              <a:t> </a:t>
            </a:r>
            <a:r>
              <a:rPr lang="en-US" sz="4600" dirty="0" err="1">
                <a:cs typeface="Arial" charset="0"/>
              </a:rPr>
              <a:t>hốt</a:t>
            </a:r>
            <a:r>
              <a:rPr lang="en-US" sz="4600" dirty="0">
                <a:cs typeface="Arial" charset="0"/>
              </a:rPr>
              <a:t> </a:t>
            </a:r>
            <a:r>
              <a:rPr lang="en-US" sz="4600" dirty="0" err="1">
                <a:cs typeface="Arial" charset="0"/>
              </a:rPr>
              <a:t>thấy</a:t>
            </a:r>
            <a:r>
              <a:rPr lang="en-US" sz="4600" dirty="0">
                <a:cs typeface="Arial" charset="0"/>
              </a:rPr>
              <a:t> </a:t>
            </a:r>
            <a:r>
              <a:rPr lang="en-US" sz="4600" dirty="0" err="1">
                <a:cs typeface="Arial" charset="0"/>
              </a:rPr>
              <a:t>mẹ</a:t>
            </a:r>
            <a:r>
              <a:rPr lang="en-US" sz="4600" dirty="0">
                <a:cs typeface="Arial" charset="0"/>
              </a:rPr>
              <a:t> </a:t>
            </a:r>
            <a:r>
              <a:rPr lang="en-US" sz="4600" dirty="0" err="1">
                <a:cs typeface="Arial" charset="0"/>
              </a:rPr>
              <a:t>đang</a:t>
            </a:r>
            <a:r>
              <a:rPr lang="en-US" sz="4600" dirty="0">
                <a:cs typeface="Arial" charset="0"/>
              </a:rPr>
              <a:t> </a:t>
            </a:r>
            <a:r>
              <a:rPr lang="en-US" sz="4600" dirty="0" err="1">
                <a:cs typeface="Arial" charset="0"/>
              </a:rPr>
              <a:t>khóc</a:t>
            </a:r>
            <a:r>
              <a:rPr lang="en-US" sz="4600" dirty="0">
                <a:cs typeface="Arial" charset="0"/>
              </a:rPr>
              <a:t> </a:t>
            </a:r>
            <a:r>
              <a:rPr lang="en-US" sz="4600" dirty="0" err="1">
                <a:cs typeface="Arial" charset="0"/>
              </a:rPr>
              <a:t>nấc</a:t>
            </a:r>
            <a:r>
              <a:rPr lang="en-US" sz="4600" dirty="0">
                <a:cs typeface="Arial" charset="0"/>
              </a:rPr>
              <a:t> </a:t>
            </a:r>
            <a:r>
              <a:rPr lang="en-US" sz="4600" dirty="0" err="1">
                <a:cs typeface="Arial" charset="0"/>
              </a:rPr>
              <a:t>lên</a:t>
            </a:r>
            <a:r>
              <a:rPr lang="en-US" sz="4600" dirty="0">
                <a:cs typeface="Arial" charset="0"/>
              </a:rPr>
              <a:t>. </a:t>
            </a:r>
            <a:r>
              <a:rPr lang="en-US" sz="4600" dirty="0" err="1">
                <a:cs typeface="Arial" charset="0"/>
              </a:rPr>
              <a:t>Thì</a:t>
            </a:r>
            <a:r>
              <a:rPr lang="en-US" sz="4600" dirty="0">
                <a:cs typeface="Arial" charset="0"/>
              </a:rPr>
              <a:t> ra </a:t>
            </a:r>
            <a:r>
              <a:rPr lang="en-US" sz="4600" dirty="0" err="1">
                <a:cs typeface="Arial" charset="0"/>
              </a:rPr>
              <a:t>ông</a:t>
            </a:r>
            <a:r>
              <a:rPr lang="en-US" sz="4600" dirty="0">
                <a:cs typeface="Arial" charset="0"/>
              </a:rPr>
              <a:t> </a:t>
            </a:r>
            <a:r>
              <a:rPr lang="en-US" sz="4600" dirty="0" err="1">
                <a:cs typeface="Arial" charset="0"/>
              </a:rPr>
              <a:t>đã</a:t>
            </a:r>
            <a:r>
              <a:rPr lang="en-US" sz="4600" dirty="0">
                <a:cs typeface="Arial" charset="0"/>
              </a:rPr>
              <a:t> qua </a:t>
            </a:r>
            <a:r>
              <a:rPr lang="en-US" sz="4600" dirty="0" err="1">
                <a:cs typeface="Arial" charset="0"/>
              </a:rPr>
              <a:t>đời</a:t>
            </a:r>
            <a:r>
              <a:rPr lang="en-US" sz="4600" dirty="0">
                <a:cs typeface="Arial" charset="0"/>
              </a:rPr>
              <a:t>. “ </a:t>
            </a:r>
            <a:r>
              <a:rPr lang="en-US" sz="4600" dirty="0" err="1">
                <a:cs typeface="Arial" charset="0"/>
              </a:rPr>
              <a:t>Chỉ</a:t>
            </a:r>
            <a:r>
              <a:rPr lang="en-US" sz="4600" dirty="0">
                <a:cs typeface="Arial" charset="0"/>
              </a:rPr>
              <a:t> </a:t>
            </a:r>
            <a:r>
              <a:rPr lang="en-US" sz="4600" dirty="0" err="1">
                <a:cs typeface="Arial" charset="0"/>
              </a:rPr>
              <a:t>vì</a:t>
            </a:r>
            <a:r>
              <a:rPr lang="en-US" sz="4600" dirty="0">
                <a:cs typeface="Arial" charset="0"/>
              </a:rPr>
              <a:t> </a:t>
            </a:r>
            <a:r>
              <a:rPr lang="en-US" sz="4600" dirty="0" err="1">
                <a:cs typeface="Arial" charset="0"/>
              </a:rPr>
              <a:t>mình</a:t>
            </a:r>
            <a:r>
              <a:rPr lang="en-US" sz="4600" dirty="0">
                <a:cs typeface="Arial" charset="0"/>
              </a:rPr>
              <a:t> </a:t>
            </a:r>
            <a:r>
              <a:rPr lang="en-US" sz="4600" dirty="0" err="1">
                <a:cs typeface="Arial" charset="0"/>
              </a:rPr>
              <a:t>mải</a:t>
            </a:r>
            <a:r>
              <a:rPr lang="en-US" sz="4600" dirty="0">
                <a:cs typeface="Arial" charset="0"/>
              </a:rPr>
              <a:t> </a:t>
            </a:r>
            <a:r>
              <a:rPr lang="en-US" sz="4600" dirty="0" err="1">
                <a:cs typeface="Arial" charset="0"/>
              </a:rPr>
              <a:t>chơi</a:t>
            </a:r>
            <a:r>
              <a:rPr lang="en-US" sz="4600" dirty="0">
                <a:cs typeface="Arial" charset="0"/>
              </a:rPr>
              <a:t> </a:t>
            </a:r>
            <a:r>
              <a:rPr lang="en-US" sz="4600" dirty="0" err="1">
                <a:cs typeface="Arial" charset="0"/>
              </a:rPr>
              <a:t>bóng</a:t>
            </a:r>
            <a:r>
              <a:rPr lang="en-US" sz="4600" dirty="0">
                <a:cs typeface="Arial" charset="0"/>
              </a:rPr>
              <a:t>, </a:t>
            </a:r>
            <a:r>
              <a:rPr lang="en-US" sz="4600" dirty="0" err="1">
                <a:cs typeface="Arial" charset="0"/>
              </a:rPr>
              <a:t>mua</a:t>
            </a:r>
            <a:r>
              <a:rPr lang="en-US" sz="4600" dirty="0">
                <a:cs typeface="Arial" charset="0"/>
              </a:rPr>
              <a:t> </a:t>
            </a:r>
            <a:r>
              <a:rPr lang="en-US" sz="4600" dirty="0" err="1">
                <a:cs typeface="Arial" charset="0"/>
              </a:rPr>
              <a:t>thuốc</a:t>
            </a:r>
            <a:r>
              <a:rPr lang="en-US" sz="4600" dirty="0">
                <a:cs typeface="Arial" charset="0"/>
              </a:rPr>
              <a:t> </a:t>
            </a:r>
            <a:r>
              <a:rPr lang="en-US" sz="4600" dirty="0" err="1">
                <a:cs typeface="Arial" charset="0"/>
              </a:rPr>
              <a:t>về</a:t>
            </a:r>
            <a:r>
              <a:rPr lang="en-US" sz="4600" dirty="0">
                <a:cs typeface="Arial" charset="0"/>
              </a:rPr>
              <a:t> </a:t>
            </a:r>
            <a:r>
              <a:rPr lang="en-US" sz="4600" dirty="0" err="1">
                <a:cs typeface="Arial" charset="0"/>
              </a:rPr>
              <a:t>chậm</a:t>
            </a:r>
            <a:r>
              <a:rPr lang="en-US" sz="4600" dirty="0">
                <a:cs typeface="Arial" charset="0"/>
              </a:rPr>
              <a:t> </a:t>
            </a:r>
            <a:r>
              <a:rPr lang="en-US" sz="4600" dirty="0" err="1">
                <a:cs typeface="Arial" charset="0"/>
              </a:rPr>
              <a:t>mà</a:t>
            </a:r>
            <a:r>
              <a:rPr lang="en-US" sz="4600" dirty="0">
                <a:cs typeface="Arial" charset="0"/>
              </a:rPr>
              <a:t> </a:t>
            </a:r>
            <a:r>
              <a:rPr lang="en-US" sz="4600" dirty="0" err="1">
                <a:cs typeface="Arial" charset="0"/>
              </a:rPr>
              <a:t>ông</a:t>
            </a:r>
            <a:r>
              <a:rPr lang="en-US" sz="4600" dirty="0">
                <a:cs typeface="Arial" charset="0"/>
              </a:rPr>
              <a:t> </a:t>
            </a:r>
            <a:r>
              <a:rPr lang="en-US" sz="4600" dirty="0" err="1">
                <a:cs typeface="Arial" charset="0"/>
              </a:rPr>
              <a:t>chết</a:t>
            </a:r>
            <a:r>
              <a:rPr lang="en-US" sz="4600" dirty="0">
                <a:cs typeface="Arial" charset="0"/>
              </a:rPr>
              <a:t>. An –</a:t>
            </a:r>
            <a:r>
              <a:rPr lang="en-US" sz="4600" dirty="0" err="1">
                <a:cs typeface="Arial" charset="0"/>
              </a:rPr>
              <a:t>đrây</a:t>
            </a:r>
            <a:r>
              <a:rPr lang="en-US" sz="4600" dirty="0">
                <a:cs typeface="Arial" charset="0"/>
              </a:rPr>
              <a:t>-ca </a:t>
            </a:r>
          </a:p>
          <a:p>
            <a:pPr>
              <a:spcBef>
                <a:spcPts val="600"/>
              </a:spcBef>
            </a:pPr>
            <a:r>
              <a:rPr lang="en-US" sz="4600" dirty="0" err="1">
                <a:cs typeface="Arial" charset="0"/>
              </a:rPr>
              <a:t>oà</a:t>
            </a:r>
            <a:r>
              <a:rPr lang="en-US" sz="4600" dirty="0">
                <a:cs typeface="Arial" charset="0"/>
              </a:rPr>
              <a:t> </a:t>
            </a:r>
            <a:r>
              <a:rPr lang="en-US" sz="4600" dirty="0" err="1">
                <a:cs typeface="Arial" charset="0"/>
              </a:rPr>
              <a:t>khóc</a:t>
            </a:r>
            <a:r>
              <a:rPr lang="en-US" sz="4600" dirty="0">
                <a:cs typeface="Arial" charset="0"/>
              </a:rPr>
              <a:t> </a:t>
            </a:r>
            <a:r>
              <a:rPr lang="en-US" sz="4600" dirty="0" err="1">
                <a:cs typeface="Arial" charset="0"/>
              </a:rPr>
              <a:t>và</a:t>
            </a:r>
            <a:r>
              <a:rPr lang="en-US" sz="4600" dirty="0">
                <a:cs typeface="Arial" charset="0"/>
              </a:rPr>
              <a:t> </a:t>
            </a:r>
            <a:r>
              <a:rPr lang="en-US" sz="4600" dirty="0" err="1">
                <a:cs typeface="Arial" charset="0"/>
              </a:rPr>
              <a:t>kể</a:t>
            </a:r>
            <a:r>
              <a:rPr lang="en-US" sz="4600" dirty="0">
                <a:cs typeface="Arial" charset="0"/>
              </a:rPr>
              <a:t> </a:t>
            </a:r>
            <a:r>
              <a:rPr lang="en-US" sz="4600" dirty="0" err="1">
                <a:cs typeface="Arial" charset="0"/>
              </a:rPr>
              <a:t>hết</a:t>
            </a:r>
            <a:r>
              <a:rPr lang="en-US" sz="4600" dirty="0">
                <a:cs typeface="Arial" charset="0"/>
              </a:rPr>
              <a:t> </a:t>
            </a:r>
            <a:r>
              <a:rPr lang="en-US" sz="4600" dirty="0" err="1">
                <a:cs typeface="Arial" charset="0"/>
              </a:rPr>
              <a:t>mọi</a:t>
            </a:r>
            <a:r>
              <a:rPr lang="en-US" sz="4600" dirty="0">
                <a:cs typeface="Arial" charset="0"/>
              </a:rPr>
              <a:t> </a:t>
            </a:r>
            <a:r>
              <a:rPr lang="en-US" sz="4600" dirty="0" err="1">
                <a:cs typeface="Arial" charset="0"/>
              </a:rPr>
              <a:t>chuyện</a:t>
            </a:r>
            <a:r>
              <a:rPr lang="en-US" sz="4600" dirty="0">
                <a:cs typeface="Arial" charset="0"/>
              </a:rPr>
              <a:t> </a:t>
            </a:r>
            <a:r>
              <a:rPr lang="en-US" sz="4600" dirty="0" err="1">
                <a:cs typeface="Arial" charset="0"/>
              </a:rPr>
              <a:t>cho</a:t>
            </a:r>
            <a:r>
              <a:rPr lang="en-US" sz="4600" dirty="0">
                <a:cs typeface="Arial" charset="0"/>
              </a:rPr>
              <a:t> </a:t>
            </a:r>
            <a:r>
              <a:rPr lang="en-US" sz="4600" dirty="0" err="1">
                <a:cs typeface="Arial" charset="0"/>
              </a:rPr>
              <a:t>mẹ</a:t>
            </a:r>
            <a:r>
              <a:rPr lang="en-US" sz="4600" dirty="0">
                <a:cs typeface="Arial" charset="0"/>
              </a:rPr>
              <a:t> </a:t>
            </a:r>
            <a:r>
              <a:rPr lang="en-US" sz="4600" dirty="0" err="1">
                <a:cs typeface="Arial" charset="0"/>
              </a:rPr>
              <a:t>nghe</a:t>
            </a:r>
            <a:r>
              <a:rPr lang="en-US" sz="4600" dirty="0">
                <a:cs typeface="Arial" charset="0"/>
              </a:rPr>
              <a:t>. </a:t>
            </a:r>
            <a:r>
              <a:rPr lang="en-US" sz="4600" dirty="0" err="1">
                <a:cs typeface="Arial" charset="0"/>
              </a:rPr>
              <a:t>Mẹ</a:t>
            </a:r>
            <a:r>
              <a:rPr lang="en-US" sz="4600" dirty="0">
                <a:cs typeface="Arial" charset="0"/>
              </a:rPr>
              <a:t> an </a:t>
            </a:r>
            <a:r>
              <a:rPr lang="en-US" sz="4600" dirty="0" err="1">
                <a:cs typeface="Arial" charset="0"/>
              </a:rPr>
              <a:t>ủi</a:t>
            </a:r>
            <a:r>
              <a:rPr lang="en-US" sz="4600" dirty="0">
                <a:cs typeface="Arial" charset="0"/>
              </a:rPr>
              <a:t> </a:t>
            </a:r>
            <a:r>
              <a:rPr lang="en-US" sz="4600" dirty="0" err="1">
                <a:cs typeface="Arial" charset="0"/>
              </a:rPr>
              <a:t>em</a:t>
            </a:r>
            <a:r>
              <a:rPr lang="en-US" sz="4600" dirty="0">
                <a:cs typeface="Arial" charset="0"/>
              </a:rPr>
              <a:t>:</a:t>
            </a:r>
          </a:p>
          <a:p>
            <a:pPr>
              <a:spcBef>
                <a:spcPts val="600"/>
              </a:spcBef>
            </a:pPr>
            <a:r>
              <a:rPr lang="en-US" sz="4600" dirty="0">
                <a:cs typeface="Arial" charset="0"/>
              </a:rPr>
              <a:t>  - </a:t>
            </a:r>
            <a:r>
              <a:rPr lang="en-US" sz="4600" dirty="0" err="1">
                <a:cs typeface="Arial" charset="0"/>
              </a:rPr>
              <a:t>Không</a:t>
            </a:r>
            <a:r>
              <a:rPr lang="en-US" sz="4600" dirty="0">
                <a:cs typeface="Arial" charset="0"/>
              </a:rPr>
              <a:t>, con </a:t>
            </a:r>
            <a:r>
              <a:rPr lang="en-US" sz="4600" dirty="0" err="1">
                <a:cs typeface="Arial" charset="0"/>
              </a:rPr>
              <a:t>không</a:t>
            </a:r>
            <a:r>
              <a:rPr lang="en-US" sz="4600" dirty="0">
                <a:cs typeface="Arial" charset="0"/>
              </a:rPr>
              <a:t> </a:t>
            </a:r>
            <a:r>
              <a:rPr lang="en-US" sz="4600" dirty="0" err="1">
                <a:cs typeface="Arial" charset="0"/>
              </a:rPr>
              <a:t>có</a:t>
            </a:r>
            <a:r>
              <a:rPr lang="en-US" sz="4600" dirty="0">
                <a:cs typeface="Arial" charset="0"/>
              </a:rPr>
              <a:t> </a:t>
            </a:r>
            <a:r>
              <a:rPr lang="en-US" sz="4600" dirty="0" err="1">
                <a:cs typeface="Arial" charset="0"/>
              </a:rPr>
              <a:t>lỗi</a:t>
            </a:r>
            <a:r>
              <a:rPr lang="en-US" sz="4600" dirty="0">
                <a:cs typeface="Arial" charset="0"/>
              </a:rPr>
              <a:t>. </a:t>
            </a:r>
            <a:r>
              <a:rPr lang="en-US" sz="4600" dirty="0" err="1">
                <a:cs typeface="Arial" charset="0"/>
              </a:rPr>
              <a:t>Chẳng</a:t>
            </a:r>
            <a:r>
              <a:rPr lang="en-US" sz="4600" dirty="0">
                <a:cs typeface="Arial" charset="0"/>
              </a:rPr>
              <a:t> </a:t>
            </a:r>
            <a:r>
              <a:rPr lang="en-US" sz="4600" dirty="0" err="1">
                <a:cs typeface="Arial" charset="0"/>
              </a:rPr>
              <a:t>thuốc</a:t>
            </a:r>
            <a:r>
              <a:rPr lang="en-US" sz="4600" dirty="0">
                <a:cs typeface="Arial" charset="0"/>
              </a:rPr>
              <a:t> </a:t>
            </a:r>
            <a:r>
              <a:rPr lang="en-US" sz="4600" dirty="0" err="1">
                <a:cs typeface="Arial" charset="0"/>
              </a:rPr>
              <a:t>nào</a:t>
            </a:r>
            <a:r>
              <a:rPr lang="en-US" sz="4600" dirty="0">
                <a:cs typeface="Arial" charset="0"/>
              </a:rPr>
              <a:t> </a:t>
            </a:r>
            <a:r>
              <a:rPr lang="en-US" sz="4600" dirty="0" err="1">
                <a:cs typeface="Arial" charset="0"/>
              </a:rPr>
              <a:t>cứu</a:t>
            </a:r>
            <a:r>
              <a:rPr lang="en-US" sz="4600" dirty="0">
                <a:cs typeface="Arial" charset="0"/>
              </a:rPr>
              <a:t> </a:t>
            </a:r>
            <a:r>
              <a:rPr lang="en-US" sz="4600" dirty="0" err="1">
                <a:cs typeface="Arial" charset="0"/>
              </a:rPr>
              <a:t>nổi</a:t>
            </a:r>
            <a:r>
              <a:rPr lang="en-US" sz="4600" dirty="0">
                <a:cs typeface="Arial" charset="0"/>
              </a:rPr>
              <a:t> </a:t>
            </a:r>
            <a:r>
              <a:rPr lang="en-US" sz="4600" dirty="0" err="1">
                <a:cs typeface="Arial" charset="0"/>
              </a:rPr>
              <a:t>ông</a:t>
            </a:r>
            <a:r>
              <a:rPr lang="en-US" sz="4600" dirty="0">
                <a:cs typeface="Arial" charset="0"/>
              </a:rPr>
              <a:t> </a:t>
            </a:r>
            <a:r>
              <a:rPr lang="en-US" sz="4600" dirty="0" err="1">
                <a:cs typeface="Arial" charset="0"/>
              </a:rPr>
              <a:t>đâu</a:t>
            </a:r>
            <a:r>
              <a:rPr lang="en-US" sz="4600" dirty="0">
                <a:cs typeface="Arial" charset="0"/>
              </a:rPr>
              <a:t>. </a:t>
            </a:r>
            <a:r>
              <a:rPr lang="en-US" sz="4600" dirty="0" err="1">
                <a:cs typeface="Arial" charset="0"/>
              </a:rPr>
              <a:t>Ông</a:t>
            </a:r>
            <a:r>
              <a:rPr lang="en-US" sz="4600" dirty="0">
                <a:cs typeface="Arial" charset="0"/>
              </a:rPr>
              <a:t> </a:t>
            </a:r>
            <a:r>
              <a:rPr lang="en-US" sz="4600" dirty="0" err="1">
                <a:cs typeface="Arial" charset="0"/>
              </a:rPr>
              <a:t>đã</a:t>
            </a:r>
            <a:r>
              <a:rPr lang="en-US" sz="4600" dirty="0">
                <a:cs typeface="Arial" charset="0"/>
              </a:rPr>
              <a:t> </a:t>
            </a:r>
            <a:r>
              <a:rPr lang="en-US" sz="4600" dirty="0" err="1">
                <a:cs typeface="Arial" charset="0"/>
              </a:rPr>
              <a:t>mất</a:t>
            </a:r>
            <a:r>
              <a:rPr lang="en-US" sz="4600" dirty="0">
                <a:cs typeface="Arial" charset="0"/>
              </a:rPr>
              <a:t>  </a:t>
            </a:r>
            <a:r>
              <a:rPr lang="en-US" sz="4600" dirty="0" err="1">
                <a:cs typeface="Arial" charset="0"/>
              </a:rPr>
              <a:t>từ</a:t>
            </a:r>
            <a:r>
              <a:rPr lang="en-US" sz="4600" dirty="0">
                <a:cs typeface="Arial" charset="0"/>
              </a:rPr>
              <a:t> </a:t>
            </a:r>
            <a:r>
              <a:rPr lang="en-US" sz="4600" dirty="0" err="1">
                <a:cs typeface="Arial" charset="0"/>
              </a:rPr>
              <a:t>lúc</a:t>
            </a:r>
            <a:r>
              <a:rPr lang="en-US" sz="4600" dirty="0">
                <a:cs typeface="Arial" charset="0"/>
              </a:rPr>
              <a:t> con </a:t>
            </a:r>
            <a:r>
              <a:rPr lang="en-US" sz="4600" dirty="0" err="1">
                <a:cs typeface="Arial" charset="0"/>
              </a:rPr>
              <a:t>vừa</a:t>
            </a:r>
            <a:r>
              <a:rPr lang="en-US" sz="4600" dirty="0">
                <a:cs typeface="Arial" charset="0"/>
              </a:rPr>
              <a:t> ra </a:t>
            </a:r>
            <a:r>
              <a:rPr lang="en-US" sz="4600" dirty="0" err="1">
                <a:cs typeface="Arial" charset="0"/>
              </a:rPr>
              <a:t>khỏi</a:t>
            </a:r>
            <a:r>
              <a:rPr lang="en-US" sz="4600" dirty="0">
                <a:cs typeface="Arial" charset="0"/>
              </a:rPr>
              <a:t> </a:t>
            </a:r>
            <a:r>
              <a:rPr lang="en-US" sz="4600" dirty="0" err="1">
                <a:cs typeface="Arial" charset="0"/>
              </a:rPr>
              <a:t>nhà</a:t>
            </a:r>
            <a:r>
              <a:rPr lang="en-US" sz="4600" dirty="0">
                <a:cs typeface="Arial" charset="0"/>
              </a:rPr>
              <a:t>.</a:t>
            </a:r>
          </a:p>
        </p:txBody>
      </p:sp>
      <p:sp>
        <p:nvSpPr>
          <p:cNvPr id="164879" name="Line 15"/>
          <p:cNvSpPr>
            <a:spLocks noChangeShapeType="1"/>
          </p:cNvSpPr>
          <p:nvPr/>
        </p:nvSpPr>
        <p:spPr bwMode="auto">
          <a:xfrm>
            <a:off x="3886200" y="1749426"/>
            <a:ext cx="2715340" cy="0"/>
          </a:xfrm>
          <a:prstGeom prst="line">
            <a:avLst/>
          </a:prstGeom>
          <a:noFill/>
          <a:ln w="38100">
            <a:solidFill>
              <a:srgbClr val="CC3300"/>
            </a:solidFill>
            <a:round/>
            <a:headEnd/>
            <a:tailEnd/>
          </a:ln>
        </p:spPr>
        <p:txBody>
          <a:bodyPr/>
          <a:lstStyle/>
          <a:p>
            <a:endParaRPr lang="en-US" sz="4600"/>
          </a:p>
        </p:txBody>
      </p:sp>
      <p:sp>
        <p:nvSpPr>
          <p:cNvPr id="164881" name="Line 17"/>
          <p:cNvSpPr>
            <a:spLocks noChangeShapeType="1"/>
          </p:cNvSpPr>
          <p:nvPr/>
        </p:nvSpPr>
        <p:spPr bwMode="auto">
          <a:xfrm>
            <a:off x="3047999" y="5410200"/>
            <a:ext cx="3931920" cy="0"/>
          </a:xfrm>
          <a:prstGeom prst="line">
            <a:avLst/>
          </a:prstGeom>
          <a:noFill/>
          <a:ln w="38100">
            <a:solidFill>
              <a:srgbClr val="CC3300"/>
            </a:solidFill>
            <a:round/>
            <a:headEnd/>
            <a:tailEnd/>
          </a:ln>
        </p:spPr>
        <p:txBody>
          <a:bodyPr/>
          <a:lstStyle/>
          <a:p>
            <a:endParaRPr lang="en-US" sz="4600"/>
          </a:p>
        </p:txBody>
      </p:sp>
      <p:sp>
        <p:nvSpPr>
          <p:cNvPr id="164882" name="Line 18"/>
          <p:cNvSpPr>
            <a:spLocks noChangeShapeType="1"/>
          </p:cNvSpPr>
          <p:nvPr/>
        </p:nvSpPr>
        <p:spPr bwMode="auto">
          <a:xfrm>
            <a:off x="8869680" y="1101845"/>
            <a:ext cx="2788920" cy="0"/>
          </a:xfrm>
          <a:prstGeom prst="line">
            <a:avLst/>
          </a:prstGeom>
          <a:noFill/>
          <a:ln w="38100">
            <a:solidFill>
              <a:srgbClr val="CC3300"/>
            </a:solidFill>
            <a:round/>
            <a:headEnd/>
            <a:tailEnd/>
          </a:ln>
        </p:spPr>
        <p:txBody>
          <a:bodyPr/>
          <a:lstStyle/>
          <a:p>
            <a:endParaRPr lang="en-US" sz="4600"/>
          </a:p>
        </p:txBody>
      </p:sp>
      <p:sp>
        <p:nvSpPr>
          <p:cNvPr id="164884" name="Line 20"/>
          <p:cNvSpPr>
            <a:spLocks noChangeShapeType="1"/>
          </p:cNvSpPr>
          <p:nvPr/>
        </p:nvSpPr>
        <p:spPr bwMode="auto">
          <a:xfrm>
            <a:off x="304800" y="3886200"/>
            <a:ext cx="1828800" cy="0"/>
          </a:xfrm>
          <a:prstGeom prst="line">
            <a:avLst/>
          </a:prstGeom>
          <a:noFill/>
          <a:ln w="38100">
            <a:solidFill>
              <a:srgbClr val="CC3300"/>
            </a:solidFill>
            <a:round/>
            <a:headEnd/>
            <a:tailEnd/>
          </a:ln>
        </p:spPr>
        <p:txBody>
          <a:bodyPr/>
          <a:lstStyle/>
          <a:p>
            <a:endParaRPr lang="en-US" sz="4600"/>
          </a:p>
        </p:txBody>
      </p:sp>
      <p:sp>
        <p:nvSpPr>
          <p:cNvPr id="164885" name="Line 21"/>
          <p:cNvSpPr>
            <a:spLocks noChangeShapeType="1"/>
          </p:cNvSpPr>
          <p:nvPr/>
        </p:nvSpPr>
        <p:spPr bwMode="auto">
          <a:xfrm flipV="1">
            <a:off x="194310" y="6095999"/>
            <a:ext cx="2103120" cy="1"/>
          </a:xfrm>
          <a:prstGeom prst="line">
            <a:avLst/>
          </a:prstGeom>
          <a:noFill/>
          <a:ln w="38100">
            <a:solidFill>
              <a:srgbClr val="CC3300"/>
            </a:solidFill>
            <a:round/>
            <a:headEnd/>
            <a:tailEnd/>
          </a:ln>
        </p:spPr>
        <p:txBody>
          <a:bodyPr/>
          <a:lstStyle/>
          <a:p>
            <a:endParaRPr lang="en-US" sz="4600"/>
          </a:p>
        </p:txBody>
      </p:sp>
      <p:sp>
        <p:nvSpPr>
          <p:cNvPr id="164886" name="Line 22"/>
          <p:cNvSpPr>
            <a:spLocks noChangeShapeType="1"/>
          </p:cNvSpPr>
          <p:nvPr/>
        </p:nvSpPr>
        <p:spPr bwMode="auto">
          <a:xfrm>
            <a:off x="1143000" y="4572000"/>
            <a:ext cx="2103120" cy="0"/>
          </a:xfrm>
          <a:prstGeom prst="line">
            <a:avLst/>
          </a:prstGeom>
          <a:noFill/>
          <a:ln w="38100">
            <a:solidFill>
              <a:srgbClr val="CC3300"/>
            </a:solidFill>
            <a:round/>
            <a:headEnd/>
            <a:tailEnd/>
          </a:ln>
        </p:spPr>
        <p:txBody>
          <a:bodyPr/>
          <a:lstStyle/>
          <a:p>
            <a:endParaRPr lang="en-US" sz="4600"/>
          </a:p>
        </p:txBody>
      </p:sp>
      <p:sp>
        <p:nvSpPr>
          <p:cNvPr id="164887" name="Line 23"/>
          <p:cNvSpPr>
            <a:spLocks noChangeShapeType="1"/>
          </p:cNvSpPr>
          <p:nvPr/>
        </p:nvSpPr>
        <p:spPr bwMode="auto">
          <a:xfrm flipH="1">
            <a:off x="7833360" y="5441852"/>
            <a:ext cx="308610" cy="533400"/>
          </a:xfrm>
          <a:prstGeom prst="line">
            <a:avLst/>
          </a:prstGeom>
          <a:noFill/>
          <a:ln w="38100">
            <a:solidFill>
              <a:srgbClr val="CC3300"/>
            </a:solidFill>
            <a:round/>
            <a:headEnd/>
            <a:tailEnd/>
          </a:ln>
        </p:spPr>
        <p:txBody>
          <a:bodyPr/>
          <a:lstStyle/>
          <a:p>
            <a:endParaRPr lang="en-US" sz="4600"/>
          </a:p>
        </p:txBody>
      </p:sp>
      <p:cxnSp>
        <p:nvCxnSpPr>
          <p:cNvPr id="22" name="Đường kết nối thẳng 21"/>
          <p:cNvCxnSpPr/>
          <p:nvPr/>
        </p:nvCxnSpPr>
        <p:spPr>
          <a:xfrm>
            <a:off x="4191000" y="3124200"/>
            <a:ext cx="310896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Line 15">
            <a:extLst>
              <a:ext uri="{FF2B5EF4-FFF2-40B4-BE49-F238E27FC236}">
                <a16:creationId xmlns:a16="http://schemas.microsoft.com/office/drawing/2014/main" xmlns="" id="{DB4B38E7-838C-4FDB-AE10-B231670A2670}"/>
              </a:ext>
            </a:extLst>
          </p:cNvPr>
          <p:cNvSpPr>
            <a:spLocks noChangeShapeType="1"/>
          </p:cNvSpPr>
          <p:nvPr/>
        </p:nvSpPr>
        <p:spPr bwMode="auto">
          <a:xfrm>
            <a:off x="194310" y="2412952"/>
            <a:ext cx="2103120" cy="0"/>
          </a:xfrm>
          <a:prstGeom prst="line">
            <a:avLst/>
          </a:prstGeom>
          <a:noFill/>
          <a:ln w="38100">
            <a:solidFill>
              <a:srgbClr val="CC3300"/>
            </a:solidFill>
            <a:round/>
            <a:headEnd/>
            <a:tailEnd/>
          </a:ln>
        </p:spPr>
        <p:txBody>
          <a:bodyPr/>
          <a:lstStyle/>
          <a:p>
            <a:endParaRPr lang="en-US" sz="4600"/>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164879"/>
                                        </p:tgtEl>
                                        <p:attrNameLst>
                                          <p:attrName>style.visibility</p:attrName>
                                        </p:attrNameLst>
                                      </p:cBhvr>
                                      <p:to>
                                        <p:strVal val="visible"/>
                                      </p:to>
                                    </p:set>
                                    <p:animEffect transition="in" filter="wheel(2)">
                                      <p:cBhvr>
                                        <p:cTn id="7" dur="500"/>
                                        <p:tgtEl>
                                          <p:spTgt spid="164879"/>
                                        </p:tgtEl>
                                      </p:cBhvr>
                                    </p:animEffect>
                                  </p:childTnLst>
                                </p:cTn>
                              </p:par>
                              <p:par>
                                <p:cTn id="8" presetID="21" presetClass="entr" presetSubtype="2" fill="hold" grpId="0" nodeType="withEffect">
                                  <p:stCondLst>
                                    <p:cond delay="0"/>
                                  </p:stCondLst>
                                  <p:childTnLst>
                                    <p:set>
                                      <p:cBhvr>
                                        <p:cTn id="9" dur="1" fill="hold">
                                          <p:stCondLst>
                                            <p:cond delay="0"/>
                                          </p:stCondLst>
                                        </p:cTn>
                                        <p:tgtEl>
                                          <p:spTgt spid="164881"/>
                                        </p:tgtEl>
                                        <p:attrNameLst>
                                          <p:attrName>style.visibility</p:attrName>
                                        </p:attrNameLst>
                                      </p:cBhvr>
                                      <p:to>
                                        <p:strVal val="visible"/>
                                      </p:to>
                                    </p:set>
                                    <p:animEffect transition="in" filter="wheel(2)">
                                      <p:cBhvr>
                                        <p:cTn id="10" dur="500"/>
                                        <p:tgtEl>
                                          <p:spTgt spid="164881"/>
                                        </p:tgtEl>
                                      </p:cBhvr>
                                    </p:animEffect>
                                  </p:childTnLst>
                                </p:cTn>
                              </p:par>
                              <p:par>
                                <p:cTn id="11" presetID="21" presetClass="entr" presetSubtype="2"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heel(2)">
                                      <p:cBhvr>
                                        <p:cTn id="13" dur="500"/>
                                        <p:tgtEl>
                                          <p:spTgt spid="22"/>
                                        </p:tgtEl>
                                      </p:cBhvr>
                                    </p:animEffect>
                                  </p:childTnLst>
                                </p:cTn>
                              </p:par>
                              <p:par>
                                <p:cTn id="14" presetID="21" presetClass="entr" presetSubtype="2" fill="hold" grpId="0" nodeType="withEffect">
                                  <p:stCondLst>
                                    <p:cond delay="0"/>
                                  </p:stCondLst>
                                  <p:childTnLst>
                                    <p:set>
                                      <p:cBhvr>
                                        <p:cTn id="15" dur="1" fill="hold">
                                          <p:stCondLst>
                                            <p:cond delay="0"/>
                                          </p:stCondLst>
                                        </p:cTn>
                                        <p:tgtEl>
                                          <p:spTgt spid="164882"/>
                                        </p:tgtEl>
                                        <p:attrNameLst>
                                          <p:attrName>style.visibility</p:attrName>
                                        </p:attrNameLst>
                                      </p:cBhvr>
                                      <p:to>
                                        <p:strVal val="visible"/>
                                      </p:to>
                                    </p:set>
                                    <p:animEffect transition="in" filter="wheel(2)">
                                      <p:cBhvr>
                                        <p:cTn id="16" dur="500"/>
                                        <p:tgtEl>
                                          <p:spTgt spid="164882"/>
                                        </p:tgtEl>
                                      </p:cBhvr>
                                    </p:animEffect>
                                  </p:childTnLst>
                                </p:cTn>
                              </p:par>
                              <p:par>
                                <p:cTn id="17" presetID="21" presetClass="entr" presetSubtype="2" fill="hold" grpId="0" nodeType="withEffect">
                                  <p:stCondLst>
                                    <p:cond delay="0"/>
                                  </p:stCondLst>
                                  <p:childTnLst>
                                    <p:set>
                                      <p:cBhvr>
                                        <p:cTn id="18" dur="1" fill="hold">
                                          <p:stCondLst>
                                            <p:cond delay="0"/>
                                          </p:stCondLst>
                                        </p:cTn>
                                        <p:tgtEl>
                                          <p:spTgt spid="164885"/>
                                        </p:tgtEl>
                                        <p:attrNameLst>
                                          <p:attrName>style.visibility</p:attrName>
                                        </p:attrNameLst>
                                      </p:cBhvr>
                                      <p:to>
                                        <p:strVal val="visible"/>
                                      </p:to>
                                    </p:set>
                                    <p:animEffect transition="in" filter="wheel(2)">
                                      <p:cBhvr>
                                        <p:cTn id="19" dur="500"/>
                                        <p:tgtEl>
                                          <p:spTgt spid="164885"/>
                                        </p:tgtEl>
                                      </p:cBhvr>
                                    </p:animEffect>
                                  </p:childTnLst>
                                </p:cTn>
                              </p:par>
                              <p:par>
                                <p:cTn id="20" presetID="21" presetClass="entr" presetSubtype="2" fill="hold" grpId="0" nodeType="withEffect">
                                  <p:stCondLst>
                                    <p:cond delay="0"/>
                                  </p:stCondLst>
                                  <p:childTnLst>
                                    <p:set>
                                      <p:cBhvr>
                                        <p:cTn id="21" dur="1" fill="hold">
                                          <p:stCondLst>
                                            <p:cond delay="0"/>
                                          </p:stCondLst>
                                        </p:cTn>
                                        <p:tgtEl>
                                          <p:spTgt spid="164884"/>
                                        </p:tgtEl>
                                        <p:attrNameLst>
                                          <p:attrName>style.visibility</p:attrName>
                                        </p:attrNameLst>
                                      </p:cBhvr>
                                      <p:to>
                                        <p:strVal val="visible"/>
                                      </p:to>
                                    </p:set>
                                    <p:animEffect transition="in" filter="wheel(2)">
                                      <p:cBhvr>
                                        <p:cTn id="22" dur="500"/>
                                        <p:tgtEl>
                                          <p:spTgt spid="164884"/>
                                        </p:tgtEl>
                                      </p:cBhvr>
                                    </p:animEffect>
                                  </p:childTnLst>
                                </p:cTn>
                              </p:par>
                              <p:par>
                                <p:cTn id="23" presetID="21" presetClass="entr" presetSubtype="2" fill="hold" grpId="0" nodeType="withEffect">
                                  <p:stCondLst>
                                    <p:cond delay="0"/>
                                  </p:stCondLst>
                                  <p:childTnLst>
                                    <p:set>
                                      <p:cBhvr>
                                        <p:cTn id="24" dur="1" fill="hold">
                                          <p:stCondLst>
                                            <p:cond delay="0"/>
                                          </p:stCondLst>
                                        </p:cTn>
                                        <p:tgtEl>
                                          <p:spTgt spid="164887"/>
                                        </p:tgtEl>
                                        <p:attrNameLst>
                                          <p:attrName>style.visibility</p:attrName>
                                        </p:attrNameLst>
                                      </p:cBhvr>
                                      <p:to>
                                        <p:strVal val="visible"/>
                                      </p:to>
                                    </p:set>
                                    <p:animEffect transition="in" filter="wheel(2)">
                                      <p:cBhvr>
                                        <p:cTn id="25" dur="500"/>
                                        <p:tgtEl>
                                          <p:spTgt spid="164887"/>
                                        </p:tgtEl>
                                      </p:cBhvr>
                                    </p:animEffect>
                                  </p:childTnLst>
                                </p:cTn>
                              </p:par>
                              <p:par>
                                <p:cTn id="26" presetID="21" presetClass="entr" presetSubtype="2" fill="hold" grpId="0" nodeType="withEffect">
                                  <p:stCondLst>
                                    <p:cond delay="0"/>
                                  </p:stCondLst>
                                  <p:childTnLst>
                                    <p:set>
                                      <p:cBhvr>
                                        <p:cTn id="27" dur="1" fill="hold">
                                          <p:stCondLst>
                                            <p:cond delay="0"/>
                                          </p:stCondLst>
                                        </p:cTn>
                                        <p:tgtEl>
                                          <p:spTgt spid="164886"/>
                                        </p:tgtEl>
                                        <p:attrNameLst>
                                          <p:attrName>style.visibility</p:attrName>
                                        </p:attrNameLst>
                                      </p:cBhvr>
                                      <p:to>
                                        <p:strVal val="visible"/>
                                      </p:to>
                                    </p:set>
                                    <p:animEffect transition="in" filter="wheel(2)">
                                      <p:cBhvr>
                                        <p:cTn id="28" dur="500"/>
                                        <p:tgtEl>
                                          <p:spTgt spid="16488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2)">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9" grpId="0" animBg="1"/>
      <p:bldP spid="164881" grpId="0" animBg="1"/>
      <p:bldP spid="164882" grpId="0" animBg="1"/>
      <p:bldP spid="164884" grpId="0" animBg="1"/>
      <p:bldP spid="164885" grpId="0" animBg="1"/>
      <p:bldP spid="164886" grpId="0" animBg="1"/>
      <p:bldP spid="164887"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 name="Hộp_Văn_Bản 14"/>
          <p:cNvSpPr txBox="1">
            <a:spLocks noChangeArrowheads="1"/>
          </p:cNvSpPr>
          <p:nvPr/>
        </p:nvSpPr>
        <p:spPr bwMode="auto">
          <a:xfrm>
            <a:off x="360045" y="533400"/>
            <a:ext cx="11624310" cy="3416320"/>
          </a:xfrm>
          <a:prstGeom prst="rect">
            <a:avLst/>
          </a:prstGeom>
          <a:noFill/>
          <a:ln w="9525">
            <a:noFill/>
            <a:miter lim="800000"/>
            <a:headEnd/>
            <a:tailEnd/>
          </a:ln>
        </p:spPr>
        <p:txBody>
          <a:bodyPr>
            <a:spAutoFit/>
          </a:bodyPr>
          <a:lstStyle/>
          <a:p>
            <a:pPr algn="just"/>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thấy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Vì</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nên</a:t>
            </a:r>
            <a:r>
              <a:rPr lang="en-US" sz="3600" b="1" dirty="0">
                <a:latin typeface="Times New Roman" panose="02020603050405020304" pitchFamily="18" charset="0"/>
                <a:cs typeface="Times New Roman" panose="02020603050405020304" pitchFamily="18" charset="0"/>
              </a:rPr>
              <a:t> An – </a:t>
            </a:r>
            <a:r>
              <a:rPr lang="en-US" sz="3600" b="1" dirty="0" err="1">
                <a:latin typeface="Times New Roman" panose="02020603050405020304" pitchFamily="18" charset="0"/>
                <a:cs typeface="Times New Roman" panose="02020603050405020304" pitchFamily="18" charset="0"/>
              </a:rPr>
              <a:t>đrây</a:t>
            </a:r>
            <a:r>
              <a:rPr lang="en-US" sz="3600" b="1" dirty="0">
                <a:latin typeface="Times New Roman" panose="02020603050405020304" pitchFamily="18" charset="0"/>
                <a:cs typeface="Times New Roman" panose="02020603050405020304" pitchFamily="18" charset="0"/>
              </a:rPr>
              <a:t> ca </a:t>
            </a:r>
            <a:r>
              <a:rPr lang="en-US" sz="3600" b="1" dirty="0" err="1">
                <a:latin typeface="Times New Roman" panose="02020603050405020304" pitchFamily="18" charset="0"/>
                <a:cs typeface="Times New Roman" panose="02020603050405020304" pitchFamily="18" charset="0"/>
              </a:rPr>
              <a:t>đã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mang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thuốc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muộn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khiến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qua </a:t>
            </a:r>
            <a:r>
              <a:rPr lang="en-US" sz="3600" b="1" dirty="0" err="1">
                <a:latin typeface="Times New Roman" panose="02020603050405020304" pitchFamily="18" charset="0"/>
                <a:cs typeface="Times New Roman" panose="02020603050405020304" pitchFamily="18" charset="0"/>
              </a:rPr>
              <a:t>đời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sớm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hận</a:t>
            </a:r>
            <a:r>
              <a:rPr lang="en-US" sz="3600" b="1" dirty="0">
                <a:latin typeface="Times New Roman" panose="02020603050405020304" pitchFamily="18" charset="0"/>
                <a:cs typeface="Times New Roman" panose="02020603050405020304" pitchFamily="18" charset="0"/>
              </a:rPr>
              <a:t>, day </a:t>
            </a:r>
            <a:r>
              <a:rPr lang="en-US" sz="3600" b="1" dirty="0" err="1">
                <a:latin typeface="Times New Roman" panose="02020603050405020304" pitchFamily="18" charset="0"/>
                <a:cs typeface="Times New Roman" panose="02020603050405020304" pitchFamily="18" charset="0"/>
              </a:rPr>
              <a:t>dứt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vì</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tận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này</a:t>
            </a:r>
            <a:r>
              <a:rPr lang="en-US" sz="3600" b="1" dirty="0">
                <a:latin typeface="Times New Roman" panose="02020603050405020304" pitchFamily="18" charset="0"/>
                <a:cs typeface="Times New Roman" panose="02020603050405020304" pitchFamily="18" charset="0"/>
              </a:rPr>
              <a:t>. </a:t>
            </a:r>
          </a:p>
          <a:p>
            <a:pPr algn="just"/>
            <a:r>
              <a:rPr lang="en-US" sz="3600" b="1" i="1" dirty="0" err="1">
                <a:solidFill>
                  <a:srgbClr val="FF0000"/>
                </a:solidFill>
                <a:latin typeface="Times New Roman" panose="02020603050405020304" pitchFamily="18" charset="0"/>
                <a:cs typeface="Times New Roman" panose="02020603050405020304" pitchFamily="18" charset="0"/>
              </a:rPr>
              <a:t>Vậy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để</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chúng</a:t>
            </a:r>
            <a:r>
              <a:rPr lang="en-US" sz="3600" b="1" i="1" dirty="0">
                <a:solidFill>
                  <a:srgbClr val="FF0000"/>
                </a:solidFill>
                <a:latin typeface="Times New Roman" panose="02020603050405020304" pitchFamily="18" charset="0"/>
                <a:cs typeface="Times New Roman" panose="02020603050405020304" pitchFamily="18" charset="0"/>
              </a:rPr>
              <a:t> ta </a:t>
            </a:r>
            <a:r>
              <a:rPr lang="en-US" sz="3600" b="1" i="1" dirty="0" err="1">
                <a:solidFill>
                  <a:srgbClr val="FF0000"/>
                </a:solidFill>
                <a:latin typeface="Times New Roman" panose="02020603050405020304" pitchFamily="18" charset="0"/>
                <a:cs typeface="Times New Roman" panose="02020603050405020304" pitchFamily="18" charset="0"/>
              </a:rPr>
              <a:t>không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bị</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ân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hận</a:t>
            </a:r>
            <a:r>
              <a:rPr lang="en-US" sz="3600" b="1" i="1" dirty="0">
                <a:solidFill>
                  <a:srgbClr val="FF0000"/>
                </a:solidFill>
                <a:latin typeface="Times New Roman" panose="02020603050405020304" pitchFamily="18" charset="0"/>
                <a:cs typeface="Times New Roman" panose="02020603050405020304" pitchFamily="18" charset="0"/>
              </a:rPr>
              <a:t>, day </a:t>
            </a:r>
            <a:r>
              <a:rPr lang="en-US" sz="3600" b="1" i="1" dirty="0" err="1">
                <a:solidFill>
                  <a:srgbClr val="FF0000"/>
                </a:solidFill>
                <a:latin typeface="Times New Roman" panose="02020603050405020304" pitchFamily="18" charset="0"/>
                <a:cs typeface="Times New Roman" panose="02020603050405020304" pitchFamily="18" charset="0"/>
              </a:rPr>
              <a:t>dứt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dằn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vặt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như</a:t>
            </a:r>
            <a:r>
              <a:rPr lang="en-US" sz="3600" b="1" i="1" dirty="0">
                <a:solidFill>
                  <a:srgbClr val="FF0000"/>
                </a:solidFill>
                <a:latin typeface="Times New Roman" panose="02020603050405020304" pitchFamily="18" charset="0"/>
                <a:cs typeface="Times New Roman" panose="02020603050405020304" pitchFamily="18" charset="0"/>
              </a:rPr>
              <a:t> An – </a:t>
            </a:r>
            <a:r>
              <a:rPr lang="en-US" sz="3600" b="1" i="1" dirty="0" err="1">
                <a:solidFill>
                  <a:srgbClr val="FF0000"/>
                </a:solidFill>
                <a:latin typeface="Times New Roman" panose="02020603050405020304" pitchFamily="18" charset="0"/>
                <a:cs typeface="Times New Roman" panose="02020603050405020304" pitchFamily="18" charset="0"/>
              </a:rPr>
              <a:t>đrây</a:t>
            </a:r>
            <a:r>
              <a:rPr lang="en-US" sz="3600" b="1" i="1" dirty="0">
                <a:solidFill>
                  <a:srgbClr val="FF0000"/>
                </a:solidFill>
                <a:latin typeface="Times New Roman" panose="02020603050405020304" pitchFamily="18" charset="0"/>
                <a:cs typeface="Times New Roman" panose="02020603050405020304" pitchFamily="18" charset="0"/>
              </a:rPr>
              <a:t>- ca, </a:t>
            </a:r>
            <a:r>
              <a:rPr lang="en-US" sz="3600" b="1" i="1" dirty="0" err="1">
                <a:solidFill>
                  <a:srgbClr val="FF0000"/>
                </a:solidFill>
                <a:latin typeface="Times New Roman" panose="02020603050405020304" pitchFamily="18" charset="0"/>
                <a:cs typeface="Times New Roman" panose="02020603050405020304" pitchFamily="18" charset="0"/>
              </a:rPr>
              <a:t>chúng</a:t>
            </a:r>
            <a:r>
              <a:rPr lang="en-US" sz="3600" b="1" i="1" dirty="0">
                <a:solidFill>
                  <a:srgbClr val="FF0000"/>
                </a:solidFill>
                <a:latin typeface="Times New Roman" panose="02020603050405020304" pitchFamily="18" charset="0"/>
                <a:cs typeface="Times New Roman" panose="02020603050405020304" pitchFamily="18" charset="0"/>
              </a:rPr>
              <a:t> ta </a:t>
            </a:r>
            <a:r>
              <a:rPr lang="en-US" sz="3600" b="1" i="1" dirty="0" err="1">
                <a:solidFill>
                  <a:srgbClr val="FF0000"/>
                </a:solidFill>
                <a:latin typeface="Times New Roman" panose="02020603050405020304" pitchFamily="18" charset="0"/>
                <a:cs typeface="Times New Roman" panose="02020603050405020304" pitchFamily="18" charset="0"/>
              </a:rPr>
              <a:t>cần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có</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thái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độ</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như</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thế</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nào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trong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mọi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công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việc</a:t>
            </a:r>
            <a:r>
              <a:rPr lang="en-US" sz="3600" b="1" i="1" dirty="0">
                <a:solidFill>
                  <a:srgbClr val="FF0000"/>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Hộp_Văn_Bản 14">
            <a:extLst>
              <a:ext uri="{FF2B5EF4-FFF2-40B4-BE49-F238E27FC236}">
                <a16:creationId xmlns:a16="http://schemas.microsoft.com/office/drawing/2014/main" xmlns="" id="{E70F8984-6963-474E-B3A4-C8C6A75BAA20}"/>
              </a:ext>
            </a:extLst>
          </p:cNvPr>
          <p:cNvSpPr txBox="1">
            <a:spLocks noChangeArrowheads="1"/>
          </p:cNvSpPr>
          <p:nvPr/>
        </p:nvSpPr>
        <p:spPr bwMode="auto">
          <a:xfrm>
            <a:off x="360045" y="4038600"/>
            <a:ext cx="11624310" cy="1569660"/>
          </a:xfrm>
          <a:prstGeom prst="rect">
            <a:avLst/>
          </a:prstGeom>
          <a:noFill/>
          <a:ln w="9525">
            <a:noFill/>
            <a:miter lim="800000"/>
            <a:headEnd/>
            <a:tailEnd/>
          </a:ln>
        </p:spPr>
        <p:txBody>
          <a:bodyPr>
            <a:spAutoFit/>
          </a:bodyPr>
          <a:lstStyle/>
          <a:p>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chúng</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ngay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nghiêm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kiểm</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đ</a:t>
            </a:r>
            <a:r>
              <a:rPr lang="en-US" sz="3200" b="1" dirty="0" err="1">
                <a:latin typeface="Times New Roman" panose="02020603050405020304" pitchFamily="18" charset="0"/>
                <a:cs typeface="Times New Roman" panose="02020603050405020304" pitchFamily="18" charset="0"/>
              </a:rPr>
              <a:t>iểm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thân</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3AE7179-9E12-477B-8003-798A01650B8D}"/>
              </a:ext>
            </a:extLst>
          </p:cNvPr>
          <p:cNvSpPr>
            <a:spLocks noGrp="1"/>
          </p:cNvSpPr>
          <p:nvPr>
            <p:ph type="title"/>
          </p:nvPr>
        </p:nvSpPr>
        <p:spPr>
          <a:xfrm>
            <a:off x="1447801" y="2438400"/>
            <a:ext cx="10134599" cy="2667000"/>
          </a:xfrm>
        </p:spPr>
        <p:txBody>
          <a:bodyPr>
            <a:noAutofit/>
          </a:bodyPr>
          <a:lstStyle/>
          <a:p>
            <a:pPr algn="just"/>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Luyện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đọc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lại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toàn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bài</a:t>
            </a:r>
            <a:r>
              <a:rPr lang="en-US" sz="5400" b="1" dirty="0">
                <a:latin typeface="Times New Roman" panose="02020603050405020304" pitchFamily="18" charset="0"/>
                <a:cs typeface="Times New Roman" panose="02020603050405020304" pitchFamily="18" charset="0"/>
              </a:rPr>
              <a:t>, quay clip </a:t>
            </a:r>
            <a:r>
              <a:rPr lang="en-US" sz="5400" b="1" dirty="0" err="1">
                <a:latin typeface="Times New Roman" panose="02020603050405020304" pitchFamily="18" charset="0"/>
                <a:cs typeface="Times New Roman" panose="02020603050405020304" pitchFamily="18" charset="0"/>
              </a:rPr>
              <a:t>đọc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thật</a:t>
            </a:r>
            <a:r>
              <a:rPr lang="en-US" sz="5400" b="1" dirty="0">
                <a:latin typeface="Times New Roman" panose="02020603050405020304" pitchFamily="18" charset="0"/>
                <a:cs typeface="Times New Roman" panose="02020603050405020304" pitchFamily="18" charset="0"/>
              </a:rPr>
              <a:t> hay. </a:t>
            </a:r>
          </a:p>
        </p:txBody>
      </p:sp>
      <p:sp>
        <p:nvSpPr>
          <p:cNvPr id="9" name="Rectangle 8">
            <a:extLst>
              <a:ext uri="{FF2B5EF4-FFF2-40B4-BE49-F238E27FC236}">
                <a16:creationId xmlns:a16="http://schemas.microsoft.com/office/drawing/2014/main" xmlns="" id="{FA9B860D-23E4-4FE1-927B-E55AB777F8A7}"/>
              </a:ext>
            </a:extLst>
          </p:cNvPr>
          <p:cNvSpPr/>
          <p:nvPr/>
        </p:nvSpPr>
        <p:spPr>
          <a:xfrm>
            <a:off x="3314699" y="1148036"/>
            <a:ext cx="5715001" cy="1015663"/>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DẶN DÒ</a:t>
            </a:r>
          </a:p>
        </p:txBody>
      </p:sp>
    </p:spTree>
    <p:extLst>
      <p:ext uri="{BB962C8B-B14F-4D97-AF65-F5344CB8AC3E}">
        <p14:creationId xmlns:p14="http://schemas.microsoft.com/office/powerpoint/2010/main" val="854977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Plantas_04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306764"/>
            <a:ext cx="4572000" cy="355123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843" name="Picture 6" descr="Plantas_04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67687">
            <a:off x="1752600" y="381000"/>
            <a:ext cx="1066800" cy="10668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844" name="Picture 7" descr="Plantas_04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67687">
            <a:off x="1752600" y="1828800"/>
            <a:ext cx="2209800" cy="16002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845" name="Picture 8" descr="Plantas_04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257800"/>
            <a:ext cx="2819400" cy="16002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846" name="Picture 9" descr="Plantas_04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6000750"/>
            <a:ext cx="1905000" cy="85725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733800" y="2257318"/>
            <a:ext cx="8229598" cy="1938992"/>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6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Chúc</a:t>
            </a:r>
            <a:r>
              <a:rPr lang="en-US"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6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các</a:t>
            </a:r>
            <a:r>
              <a:rPr lang="en-US"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con </a:t>
            </a:r>
            <a:r>
              <a:rPr lang="en-US" sz="6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sức</a:t>
            </a:r>
            <a:r>
              <a:rPr lang="en-US"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6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khỏe</a:t>
            </a:r>
            <a:r>
              <a:rPr lang="en-US"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6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và</a:t>
            </a:r>
            <a:r>
              <a:rPr lang="en-US"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6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học</a:t>
            </a:r>
            <a:r>
              <a:rPr lang="en-US"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6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tập</a:t>
            </a:r>
            <a:r>
              <a:rPr lang="en-US"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6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tốt</a:t>
            </a:r>
            <a:r>
              <a:rPr lang="en-US"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endParaRPr lang="en-US" sz="54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08174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Hộp_Văn_Bản 2"/>
          <p:cNvSpPr txBox="1">
            <a:spLocks noChangeArrowheads="1"/>
          </p:cNvSpPr>
          <p:nvPr/>
        </p:nvSpPr>
        <p:spPr bwMode="auto">
          <a:xfrm>
            <a:off x="-21246" y="2855796"/>
            <a:ext cx="12344400" cy="1677382"/>
          </a:xfrm>
          <a:prstGeom prst="rect">
            <a:avLst/>
          </a:prstGeom>
          <a:noFill/>
          <a:ln w="9525">
            <a:noFill/>
            <a:miter lim="800000"/>
            <a:headEnd/>
            <a:tailEnd/>
          </a:ln>
        </p:spPr>
        <p:txBody>
          <a:bodyPr>
            <a:spAutoFit/>
          </a:bodyPr>
          <a:lstStyle/>
          <a:p>
            <a:pPr algn="ctr">
              <a:spcBef>
                <a:spcPts val="600"/>
              </a:spcBef>
              <a:spcAft>
                <a:spcPts val="600"/>
              </a:spcAft>
            </a:pPr>
            <a:r>
              <a:rPr lang="en-US" sz="6600" b="1" dirty="0">
                <a:solidFill>
                  <a:srgbClr val="0033CC"/>
                </a:solidFill>
                <a:latin typeface="Times New Roman" panose="02020603050405020304" pitchFamily="18" charset="0"/>
                <a:cs typeface="Times New Roman" pitchFamily="18" charset="0"/>
              </a:rPr>
              <a:t>TẬP ĐỌC</a:t>
            </a:r>
          </a:p>
          <a:p>
            <a:pPr algn="ctr"/>
            <a:endParaRPr lang="en-US" sz="2800" dirty="0">
              <a:latin typeface="Times New Roman" pitchFamily="18" charset="0"/>
              <a:cs typeface="Times New Roman" pitchFamily="18" charset="0"/>
            </a:endParaRPr>
          </a:p>
        </p:txBody>
      </p:sp>
      <p:pic>
        <p:nvPicPr>
          <p:cNvPr id="7" name="Picture 4" descr="Buombay"/>
          <p:cNvPicPr>
            <a:picLocks noChangeAspect="1" noChangeArrowheads="1" noCrop="1"/>
          </p:cNvPicPr>
          <p:nvPr/>
        </p:nvPicPr>
        <p:blipFill>
          <a:blip r:embed="rId2"/>
          <a:srcRect/>
          <a:stretch>
            <a:fillRect/>
          </a:stretch>
        </p:blipFill>
        <p:spPr bwMode="auto">
          <a:xfrm flipV="1">
            <a:off x="411480" y="0"/>
            <a:ext cx="12344400" cy="838200"/>
          </a:xfrm>
          <a:prstGeom prst="rect">
            <a:avLst/>
          </a:prstGeom>
          <a:noFill/>
          <a:ln w="9525">
            <a:noFill/>
            <a:miter lim="800000"/>
            <a:headEnd/>
            <a:tailEnd/>
          </a:ln>
        </p:spPr>
      </p:pic>
      <p:pic>
        <p:nvPicPr>
          <p:cNvPr id="9" name="Picture 4" descr="Buombay"/>
          <p:cNvPicPr>
            <a:picLocks noChangeAspect="1" noChangeArrowheads="1" noCrop="1"/>
          </p:cNvPicPr>
          <p:nvPr/>
        </p:nvPicPr>
        <p:blipFill>
          <a:blip r:embed="rId2"/>
          <a:srcRect/>
          <a:stretch>
            <a:fillRect/>
          </a:stretch>
        </p:blipFill>
        <p:spPr bwMode="auto">
          <a:xfrm rot="16200000" flipV="1">
            <a:off x="-3120390" y="3120390"/>
            <a:ext cx="6858000" cy="617220"/>
          </a:xfrm>
          <a:prstGeom prst="rect">
            <a:avLst/>
          </a:prstGeom>
          <a:noFill/>
          <a:ln w="9525">
            <a:noFill/>
            <a:miter lim="800000"/>
            <a:headEnd/>
            <a:tailEnd/>
          </a:ln>
        </p:spPr>
      </p:pic>
      <p:pic>
        <p:nvPicPr>
          <p:cNvPr id="10" name="Picture 4" descr="Buombay"/>
          <p:cNvPicPr>
            <a:picLocks noChangeAspect="1" noChangeArrowheads="1" noCrop="1"/>
          </p:cNvPicPr>
          <p:nvPr/>
        </p:nvPicPr>
        <p:blipFill>
          <a:blip r:embed="rId2"/>
          <a:srcRect/>
          <a:stretch>
            <a:fillRect/>
          </a:stretch>
        </p:blipFill>
        <p:spPr bwMode="auto">
          <a:xfrm rot="5400000" flipV="1">
            <a:off x="8606790" y="3348990"/>
            <a:ext cx="6858000" cy="617220"/>
          </a:xfrm>
          <a:prstGeom prst="rect">
            <a:avLst/>
          </a:prstGeom>
          <a:noFill/>
          <a:ln w="9525">
            <a:noFill/>
            <a:miter lim="800000"/>
            <a:headEnd/>
            <a:tailEnd/>
          </a:ln>
        </p:spPr>
      </p:pic>
      <p:pic>
        <p:nvPicPr>
          <p:cNvPr id="14344" name="Picture 4" descr="XMASCA~1"/>
          <p:cNvPicPr>
            <a:picLocks noChangeAspect="1" noChangeArrowheads="1" noCrop="1"/>
          </p:cNvPicPr>
          <p:nvPr/>
        </p:nvPicPr>
        <p:blipFill>
          <a:blip r:embed="rId3"/>
          <a:srcRect/>
          <a:stretch>
            <a:fillRect/>
          </a:stretch>
        </p:blipFill>
        <p:spPr bwMode="auto">
          <a:xfrm>
            <a:off x="4950620" y="5867400"/>
            <a:ext cx="2661761" cy="1143000"/>
          </a:xfrm>
          <a:prstGeom prst="rect">
            <a:avLst/>
          </a:prstGeom>
          <a:noFill/>
          <a:ln w="9525">
            <a:noFill/>
            <a:miter lim="800000"/>
            <a:headEnd/>
            <a:tailEnd/>
          </a:ln>
        </p:spPr>
      </p:pic>
      <p:pic>
        <p:nvPicPr>
          <p:cNvPr id="14345" name="Picture 6" descr="F:\HINH ANH\HinhDong\Hoa\h14.gif"/>
          <p:cNvPicPr>
            <a:picLocks noChangeAspect="1" noChangeArrowheads="1" noCrop="1"/>
          </p:cNvPicPr>
          <p:nvPr/>
        </p:nvPicPr>
        <p:blipFill>
          <a:blip r:embed="rId4"/>
          <a:srcRect/>
          <a:stretch>
            <a:fillRect/>
          </a:stretch>
        </p:blipFill>
        <p:spPr bwMode="auto">
          <a:xfrm rot="20530363">
            <a:off x="-165021" y="5661025"/>
            <a:ext cx="1532335" cy="1371600"/>
          </a:xfrm>
          <a:prstGeom prst="rect">
            <a:avLst/>
          </a:prstGeom>
          <a:noFill/>
          <a:ln w="9525">
            <a:noFill/>
            <a:miter lim="800000"/>
            <a:headEnd/>
            <a:tailEnd/>
          </a:ln>
        </p:spPr>
      </p:pic>
      <p:pic>
        <p:nvPicPr>
          <p:cNvPr id="14346" name="Picture 6" descr="F:\HINH ANH\HinhDong\Hoa\h14.gif"/>
          <p:cNvPicPr>
            <a:picLocks noChangeAspect="1" noChangeArrowheads="1" noCrop="1"/>
          </p:cNvPicPr>
          <p:nvPr/>
        </p:nvPicPr>
        <p:blipFill>
          <a:blip r:embed="rId4"/>
          <a:srcRect/>
          <a:stretch>
            <a:fillRect/>
          </a:stretch>
        </p:blipFill>
        <p:spPr bwMode="auto">
          <a:xfrm rot="10020752">
            <a:off x="10989946" y="20638"/>
            <a:ext cx="1532335" cy="1371600"/>
          </a:xfrm>
          <a:prstGeom prst="rect">
            <a:avLst/>
          </a:prstGeom>
          <a:noFill/>
          <a:ln w="9525">
            <a:noFill/>
            <a:miter lim="800000"/>
            <a:headEnd/>
            <a:tailEnd/>
          </a:ln>
        </p:spPr>
      </p:pic>
      <p:pic>
        <p:nvPicPr>
          <p:cNvPr id="14347" name="Picture 6" descr="F:\HINH ANH\HinhDong\Hoa\h14.gif"/>
          <p:cNvPicPr>
            <a:picLocks noChangeAspect="1" noChangeArrowheads="1" noCrop="1"/>
          </p:cNvPicPr>
          <p:nvPr/>
        </p:nvPicPr>
        <p:blipFill>
          <a:blip r:embed="rId4"/>
          <a:srcRect/>
          <a:stretch>
            <a:fillRect/>
          </a:stretch>
        </p:blipFill>
        <p:spPr bwMode="auto">
          <a:xfrm rot="14980989">
            <a:off x="10931684" y="5452745"/>
            <a:ext cx="1136650" cy="1851660"/>
          </a:xfrm>
          <a:prstGeom prst="rect">
            <a:avLst/>
          </a:prstGeom>
          <a:noFill/>
          <a:ln w="9525">
            <a:noFill/>
            <a:miter lim="800000"/>
            <a:headEnd/>
            <a:tailEnd/>
          </a:ln>
        </p:spPr>
      </p:pic>
      <p:pic>
        <p:nvPicPr>
          <p:cNvPr id="14348" name="Picture 6" descr="F:\HINH ANH\HinhDong\Hoa\h14.gif"/>
          <p:cNvPicPr>
            <a:picLocks noChangeAspect="1" noChangeArrowheads="1" noCrop="1"/>
          </p:cNvPicPr>
          <p:nvPr/>
        </p:nvPicPr>
        <p:blipFill>
          <a:blip r:embed="rId4"/>
          <a:srcRect/>
          <a:stretch>
            <a:fillRect/>
          </a:stretch>
        </p:blipFill>
        <p:spPr bwMode="auto">
          <a:xfrm rot="5164617">
            <a:off x="317580" y="-266224"/>
            <a:ext cx="1135063" cy="1851661"/>
          </a:xfrm>
          <a:prstGeom prst="rect">
            <a:avLst/>
          </a:prstGeom>
          <a:noFill/>
          <a:ln w="9525">
            <a:noFill/>
            <a:miter lim="800000"/>
            <a:headEnd/>
            <a:tailEnd/>
          </a:ln>
        </p:spPr>
      </p:pic>
      <p:sp>
        <p:nvSpPr>
          <p:cNvPr id="14349" name="Hộp_Văn_Bản 2"/>
          <p:cNvSpPr txBox="1">
            <a:spLocks noChangeArrowheads="1"/>
          </p:cNvSpPr>
          <p:nvPr/>
        </p:nvSpPr>
        <p:spPr bwMode="auto">
          <a:xfrm>
            <a:off x="109300" y="3790474"/>
            <a:ext cx="12344400" cy="1292662"/>
          </a:xfrm>
          <a:prstGeom prst="rect">
            <a:avLst/>
          </a:prstGeom>
          <a:noFill/>
          <a:ln w="9525">
            <a:noFill/>
            <a:miter lim="800000"/>
            <a:headEnd/>
            <a:tailEnd/>
          </a:ln>
        </p:spPr>
        <p:txBody>
          <a:bodyPr>
            <a:spAutoFit/>
          </a:bodyPr>
          <a:lstStyle/>
          <a:p>
            <a:pPr algn="ctr"/>
            <a:r>
              <a:rPr lang="en-US" sz="6000" b="1" dirty="0" err="1">
                <a:solidFill>
                  <a:srgbClr val="FF0000"/>
                </a:solidFill>
                <a:latin typeface="Times New Roman" panose="02020603050405020304" pitchFamily="18" charset="0"/>
                <a:cs typeface="Times New Roman" panose="02020603050405020304" pitchFamily="18" charset="0"/>
              </a:rPr>
              <a:t>Nỗi</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dằn</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vặt</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của</a:t>
            </a:r>
            <a:r>
              <a:rPr lang="en-US" sz="6000" b="1" dirty="0">
                <a:solidFill>
                  <a:srgbClr val="FF0000"/>
                </a:solidFill>
                <a:latin typeface="Times New Roman" panose="02020603050405020304" pitchFamily="18" charset="0"/>
                <a:cs typeface="Times New Roman" panose="02020603050405020304" pitchFamily="18" charset="0"/>
              </a:rPr>
              <a:t> An – </a:t>
            </a:r>
            <a:r>
              <a:rPr lang="vi-VN" sz="6000" b="1" dirty="0">
                <a:solidFill>
                  <a:srgbClr val="FF0000"/>
                </a:solidFill>
                <a:latin typeface="Times New Roman" panose="02020603050405020304" pitchFamily="18" charset="0"/>
                <a:cs typeface="Times New Roman" panose="02020603050405020304" pitchFamily="18" charset="0"/>
              </a:rPr>
              <a:t>đrâ</a:t>
            </a:r>
            <a:r>
              <a:rPr lang="en-US" sz="6000" b="1" dirty="0">
                <a:solidFill>
                  <a:srgbClr val="FF0000"/>
                </a:solidFill>
                <a:latin typeface="Times New Roman" panose="02020603050405020304" pitchFamily="18" charset="0"/>
                <a:cs typeface="Times New Roman" panose="02020603050405020304" pitchFamily="18" charset="0"/>
              </a:rPr>
              <a:t>y - </a:t>
            </a:r>
            <a:r>
              <a:rPr lang="en-US" sz="6000" b="1" dirty="0" err="1">
                <a:solidFill>
                  <a:srgbClr val="FF0000"/>
                </a:solidFill>
                <a:latin typeface="Times New Roman" panose="02020603050405020304" pitchFamily="18" charset="0"/>
                <a:cs typeface="Times New Roman" panose="02020603050405020304" pitchFamily="18" charset="0"/>
              </a:rPr>
              <a:t>ca</a:t>
            </a:r>
            <a:endParaRPr lang="en-US" sz="6000" b="1" dirty="0">
              <a:solidFill>
                <a:srgbClr val="FF0000"/>
              </a:solidFill>
              <a:latin typeface="Times New Roman" panose="02020603050405020304" pitchFamily="18" charset="0"/>
              <a:cs typeface="Times New Roman" panose="02020603050405020304" pitchFamily="18" charset="0"/>
            </a:endParaRPr>
          </a:p>
          <a:p>
            <a:pPr algn="ctr"/>
            <a:endParaRPr lang="en-US" dirty="0">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xmlns="" id="{425309AA-667C-49DE-8C1D-0F37B9677CCB}"/>
              </a:ext>
            </a:extLst>
          </p:cNvPr>
          <p:cNvSpPr txBox="1"/>
          <p:nvPr/>
        </p:nvSpPr>
        <p:spPr>
          <a:xfrm>
            <a:off x="1219201" y="1835229"/>
            <a:ext cx="9636218" cy="830997"/>
          </a:xfrm>
          <a:prstGeom prst="rect">
            <a:avLst/>
          </a:prstGeom>
          <a:noFill/>
        </p:spPr>
        <p:txBody>
          <a:bodyPr wrap="square">
            <a:spAutoFit/>
          </a:bodyPr>
          <a:lstStyle/>
          <a:p>
            <a:pPr algn="ctr"/>
            <a:r>
              <a:rPr lang="en-US" sz="4800" b="1" dirty="0">
                <a:latin typeface="Times New Roman" panose="02020603050405020304" pitchFamily="18" charset="0"/>
                <a:cs typeface="Times New Roman" panose="02020603050405020304" pitchFamily="18" charset="0"/>
              </a:rPr>
              <a:t>Thứ hai ngày 18 tháng 10 năm 2021</a:t>
            </a:r>
          </a:p>
        </p:txBody>
      </p:sp>
      <p:sp>
        <p:nvSpPr>
          <p:cNvPr id="17" name="TextBox 16">
            <a:extLst>
              <a:ext uri="{FF2B5EF4-FFF2-40B4-BE49-F238E27FC236}">
                <a16:creationId xmlns:a16="http://schemas.microsoft.com/office/drawing/2014/main" xmlns="" id="{654AA069-5E71-4908-8E0A-86F98B97A6B3}"/>
              </a:ext>
            </a:extLst>
          </p:cNvPr>
          <p:cNvSpPr txBox="1"/>
          <p:nvPr/>
        </p:nvSpPr>
        <p:spPr>
          <a:xfrm>
            <a:off x="4525270" y="4800423"/>
            <a:ext cx="6555544" cy="646331"/>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033CC"/>
                </a:solidFill>
                <a:effectLst/>
                <a:uLnTx/>
                <a:uFillTx/>
                <a:latin typeface="Arial" pitchFamily="34" charset="0"/>
                <a:ea typeface="+mn-ea"/>
                <a:cs typeface="Arial" pitchFamily="34" charset="0"/>
              </a:rPr>
              <a:t>Theo</a:t>
            </a:r>
            <a:r>
              <a:rPr kumimoji="0" lang="en-US" sz="3600" b="1" i="0" u="none" strike="noStrike" kern="1200" cap="none" spc="0" normalizeH="0" baseline="0" noProof="0" dirty="0">
                <a:ln>
                  <a:noFill/>
                </a:ln>
                <a:solidFill>
                  <a:srgbClr val="0033CC"/>
                </a:solidFill>
                <a:effectLst/>
                <a:uLnTx/>
                <a:uFillTx/>
                <a:latin typeface="Arial" pitchFamily="34" charset="0"/>
                <a:ea typeface="+mn-ea"/>
                <a:cs typeface="Arial" pitchFamily="34" charset="0"/>
              </a:rPr>
              <a:t> Xu – </a:t>
            </a:r>
            <a:r>
              <a:rPr kumimoji="0" lang="en-US" sz="3600" b="1" i="0" u="none" strike="noStrike" kern="1200" cap="none" spc="0" normalizeH="0" baseline="0" noProof="0" dirty="0" err="1">
                <a:ln>
                  <a:noFill/>
                </a:ln>
                <a:solidFill>
                  <a:srgbClr val="0033CC"/>
                </a:solidFill>
                <a:effectLst/>
                <a:uLnTx/>
                <a:uFillTx/>
                <a:latin typeface="Arial" pitchFamily="34" charset="0"/>
                <a:ea typeface="+mn-ea"/>
                <a:cs typeface="Arial" pitchFamily="34" charset="0"/>
              </a:rPr>
              <a:t>khôm</a:t>
            </a:r>
            <a:r>
              <a:rPr kumimoji="0" lang="en-US" sz="3600" b="1" i="0" u="none" strike="noStrike" kern="1200" cap="none" spc="0" normalizeH="0" baseline="0" noProof="0" dirty="0">
                <a:ln>
                  <a:noFill/>
                </a:ln>
                <a:solidFill>
                  <a:srgbClr val="0033CC"/>
                </a:solidFill>
                <a:effectLst/>
                <a:uLnTx/>
                <a:uFillTx/>
                <a:latin typeface="Arial" pitchFamily="34" charset="0"/>
                <a:ea typeface="+mn-ea"/>
                <a:cs typeface="Arial" pitchFamily="34" charset="0"/>
              </a:rPr>
              <a:t> – </a:t>
            </a:r>
            <a:r>
              <a:rPr kumimoji="0" lang="en-US" sz="3600" b="1" i="0" u="none" strike="noStrike" kern="1200" cap="none" spc="0" normalizeH="0" baseline="0" noProof="0" dirty="0" err="1">
                <a:ln>
                  <a:noFill/>
                </a:ln>
                <a:solidFill>
                  <a:srgbClr val="0033CC"/>
                </a:solidFill>
                <a:effectLst/>
                <a:uLnTx/>
                <a:uFillTx/>
                <a:latin typeface="Arial" pitchFamily="34" charset="0"/>
                <a:ea typeface="+mn-ea"/>
                <a:cs typeface="Arial" pitchFamily="34" charset="0"/>
              </a:rPr>
              <a:t>lin</a:t>
            </a:r>
            <a:r>
              <a:rPr kumimoji="0" lang="en-US" sz="3600" b="1" i="0" u="none" strike="noStrike" kern="1200" cap="none" spc="0" normalizeH="0" baseline="0" noProof="0" dirty="0">
                <a:ln>
                  <a:noFill/>
                </a:ln>
                <a:solidFill>
                  <a:srgbClr val="0033CC"/>
                </a:solidFill>
                <a:effectLst/>
                <a:uLnTx/>
                <a:uFillTx/>
                <a:latin typeface="Arial" pitchFamily="34" charset="0"/>
                <a:ea typeface="+mn-ea"/>
                <a:cs typeface="Arial" pitchFamily="34" charset="0"/>
              </a:rPr>
              <a:t> - </a:t>
            </a:r>
            <a:r>
              <a:rPr kumimoji="0" lang="en-US" sz="3600" b="1" i="0" u="none" strike="noStrike" kern="1200" cap="none" spc="0" normalizeH="0" baseline="0" noProof="0" dirty="0" err="1">
                <a:ln>
                  <a:noFill/>
                </a:ln>
                <a:solidFill>
                  <a:srgbClr val="0033CC"/>
                </a:solidFill>
                <a:effectLst/>
                <a:uLnTx/>
                <a:uFillTx/>
                <a:latin typeface="Arial" pitchFamily="34" charset="0"/>
                <a:ea typeface="+mn-ea"/>
                <a:cs typeface="Arial" pitchFamily="34" charset="0"/>
              </a:rPr>
              <a:t>xki</a:t>
            </a:r>
            <a:endParaRPr kumimoji="0" lang="en-US" sz="3600" b="1" i="0" u="none" strike="noStrike" kern="1200" cap="none" spc="0" normalizeH="0" baseline="0" noProof="0" dirty="0">
              <a:ln>
                <a:noFill/>
              </a:ln>
              <a:solidFill>
                <a:srgbClr val="0033CC"/>
              </a:solidFill>
              <a:effectLst/>
              <a:uLnTx/>
              <a:uFillTx/>
              <a:latin typeface="Arial" pitchFamily="34" charset="0"/>
              <a:ea typeface="+mn-ea"/>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40673A8-2235-4884-840C-5F37C2D99A7D}"/>
              </a:ext>
            </a:extLst>
          </p:cNvPr>
          <p:cNvSpPr txBox="1"/>
          <p:nvPr/>
        </p:nvSpPr>
        <p:spPr>
          <a:xfrm>
            <a:off x="209550" y="0"/>
            <a:ext cx="11925300" cy="6417141"/>
          </a:xfrm>
          <a:prstGeom prst="rect">
            <a:avLst/>
          </a:prstGeom>
          <a:noFill/>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Nỗi dằn vặt của An-đrây-ca</a:t>
            </a:r>
            <a:endParaRPr lang="vi-VN"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vi-VN" sz="2700" b="1" dirty="0">
                <a:latin typeface="Times New Roman" panose="02020603050405020304" pitchFamily="18" charset="0"/>
                <a:cs typeface="Times New Roman" panose="02020603050405020304" pitchFamily="18" charset="0"/>
              </a:rPr>
              <a:t>An-đrây-ca lên 9, sống với mẹ và ông. Ông em 96 tuổi rồi nên rất yếu.</a:t>
            </a:r>
          </a:p>
          <a:p>
            <a:pPr algn="just"/>
            <a:r>
              <a:rPr lang="en-US" sz="2700" b="1" dirty="0">
                <a:latin typeface="Times New Roman" panose="02020603050405020304" pitchFamily="18" charset="0"/>
                <a:cs typeface="Times New Roman" panose="02020603050405020304" pitchFamily="18" charset="0"/>
              </a:rPr>
              <a:t>	</a:t>
            </a:r>
            <a:r>
              <a:rPr lang="vi-VN" sz="2700" b="1" dirty="0">
                <a:latin typeface="Times New Roman" panose="02020603050405020304" pitchFamily="18" charset="0"/>
                <a:cs typeface="Times New Roman" panose="02020603050405020304" pitchFamily="18" charset="0"/>
              </a:rPr>
              <a:t>Một buổi chiều, ông nói với mẹ An-đrây-ca: “Bố khó thở lắm !…”. Mẹ liền bảo An-đrây-ca đi mua thuốc. Cậu bé nhanh nhẹn đi ngay, nhưng dọc đường lại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gặp</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mấy</a:t>
            </a:r>
            <a:r>
              <a:rPr lang="en-US" sz="2700" b="1" dirty="0">
                <a:latin typeface="Times New Roman" panose="02020603050405020304" pitchFamily="18" charset="0"/>
                <a:cs typeface="Times New Roman" panose="02020603050405020304" pitchFamily="18" charset="0"/>
              </a:rPr>
              <a:t> </a:t>
            </a:r>
            <a:r>
              <a:rPr lang="vi-VN" sz="2700" b="1" dirty="0">
                <a:latin typeface="Times New Roman" panose="02020603050405020304" pitchFamily="18" charset="0"/>
                <a:cs typeface="Times New Roman" panose="02020603050405020304" pitchFamily="18" charset="0"/>
              </a:rPr>
              <a:t>đứa bạn đang chơi đá bóng rủ nhập cuộc. Chơi một lúc mới nhớ lời mẹ dặn, em vội chạy một mạch đến cửa hàng mua thuốc rồi mang v</a:t>
            </a:r>
            <a:r>
              <a:rPr lang="en-US" sz="2700" b="1" dirty="0">
                <a:latin typeface="Times New Roman" panose="02020603050405020304" pitchFamily="18" charset="0"/>
                <a:cs typeface="Times New Roman" panose="02020603050405020304" pitchFamily="18" charset="0"/>
              </a:rPr>
              <a:t>ề</a:t>
            </a:r>
            <a:r>
              <a:rPr lang="vi-VN" sz="2700" b="1" dirty="0">
                <a:latin typeface="Times New Roman" panose="02020603050405020304" pitchFamily="18" charset="0"/>
                <a:cs typeface="Times New Roman" panose="02020603050405020304" pitchFamily="18" charset="0"/>
              </a:rPr>
              <a:t> nhà.</a:t>
            </a:r>
          </a:p>
          <a:p>
            <a:r>
              <a:rPr lang="en-US" sz="2700" b="1" dirty="0">
                <a:latin typeface="Times New Roman" panose="02020603050405020304" pitchFamily="18" charset="0"/>
                <a:cs typeface="Times New Roman" panose="02020603050405020304" pitchFamily="18" charset="0"/>
              </a:rPr>
              <a:t>	</a:t>
            </a:r>
            <a:r>
              <a:rPr lang="vi-VN" sz="2700" b="1" dirty="0">
                <a:latin typeface="Times New Roman" panose="02020603050405020304" pitchFamily="18" charset="0"/>
                <a:cs typeface="Times New Roman" panose="02020603050405020304" pitchFamily="18" charset="0"/>
              </a:rPr>
              <a:t>Bước vào phòng ông nằm, em hoảng hốt thấy mẹ đang khóc nấc lên. Thì ra ông đã qua đời. “Chỉ vì mình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mải</a:t>
            </a:r>
            <a:r>
              <a:rPr lang="vi-VN" sz="2700" b="1" dirty="0">
                <a:latin typeface="Times New Roman" panose="02020603050405020304" pitchFamily="18" charset="0"/>
                <a:cs typeface="Times New Roman" panose="02020603050405020304" pitchFamily="18" charset="0"/>
              </a:rPr>
              <a:t> chơi bóng, mua thuốc về chậm mà ông chết.” – An-đrây-ca oà khóc và kể hết mọi chuyện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cho</a:t>
            </a:r>
            <a:r>
              <a:rPr lang="vi-VN" sz="2700" b="1" dirty="0">
                <a:latin typeface="Times New Roman" panose="02020603050405020304" pitchFamily="18" charset="0"/>
                <a:cs typeface="Times New Roman" panose="02020603050405020304" pitchFamily="18" charset="0"/>
              </a:rPr>
              <a:t> mẹ nghe. Mẹ an ủi em:</a:t>
            </a:r>
          </a:p>
          <a:p>
            <a:pPr algn="just"/>
            <a:r>
              <a:rPr lang="en-US" sz="2700" b="1" dirty="0">
                <a:latin typeface="Times New Roman" panose="02020603050405020304" pitchFamily="18" charset="0"/>
                <a:cs typeface="Times New Roman" panose="02020603050405020304" pitchFamily="18" charset="0"/>
              </a:rPr>
              <a:t>	</a:t>
            </a:r>
            <a:r>
              <a:rPr lang="vi-VN" sz="2700" b="1" dirty="0">
                <a:latin typeface="Times New Roman" panose="02020603050405020304" pitchFamily="18" charset="0"/>
                <a:cs typeface="Times New Roman" panose="02020603050405020304" pitchFamily="18" charset="0"/>
              </a:rPr>
              <a:t>– Không, con không có lỗi. Chẳng thuốc nào cứu nổi ông đâu. Ông đã mất từ lúc con ra khỏi nhà.</a:t>
            </a:r>
          </a:p>
          <a:p>
            <a:pPr algn="just"/>
            <a:r>
              <a:rPr lang="en-US" sz="2700" b="1" dirty="0">
                <a:latin typeface="Times New Roman" panose="02020603050405020304" pitchFamily="18" charset="0"/>
                <a:cs typeface="Times New Roman" panose="02020603050405020304" pitchFamily="18" charset="0"/>
              </a:rPr>
              <a:t>	</a:t>
            </a:r>
            <a:r>
              <a:rPr lang="vi-VN" sz="2700" b="1" dirty="0">
                <a:latin typeface="Times New Roman" panose="02020603050405020304" pitchFamily="18" charset="0"/>
                <a:cs typeface="Times New Roman" panose="02020603050405020304" pitchFamily="18" charset="0"/>
              </a:rPr>
              <a:t>Nhưng An-đrây-ca không nghĩ như vậy. Cả đêm đó, em ngồi khóc nức nở dưới gốc cây táo do tay ông vun trồng. Mãi sau này, khi đã lớn, em vẫn luôn tự dằn vặt: “Giá mình mua thuốc về kịp thì ông còn sống thêm được ít năm nữa!”</a:t>
            </a:r>
            <a:endParaRPr lang="en-US" sz="27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7FE397BC-1358-485B-B53A-E3251CD09CF0}"/>
              </a:ext>
            </a:extLst>
          </p:cNvPr>
          <p:cNvSpPr txBox="1"/>
          <p:nvPr/>
        </p:nvSpPr>
        <p:spPr>
          <a:xfrm>
            <a:off x="5257800" y="6334780"/>
            <a:ext cx="6555544" cy="523220"/>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Theo</a:t>
            </a:r>
            <a:r>
              <a:rPr kumimoji="0" lang="en-US" sz="28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Xu – </a:t>
            </a:r>
            <a:r>
              <a:rPr kumimoji="0" lang="en-US" sz="2800" b="1" i="0" u="none" strike="noStrike" kern="120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khôm</a:t>
            </a:r>
            <a:r>
              <a:rPr kumimoji="0" lang="en-US" sz="28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 </a:t>
            </a:r>
            <a:r>
              <a:rPr kumimoji="0" lang="en-US" sz="2800" b="1" i="0" u="none" strike="noStrike" kern="120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lin</a:t>
            </a:r>
            <a:r>
              <a:rPr kumimoji="0" lang="en-US" sz="28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 </a:t>
            </a:r>
            <a:r>
              <a:rPr kumimoji="0" lang="en-US" sz="2800" b="1" i="0" u="none" strike="noStrike" kern="120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xki</a:t>
            </a:r>
            <a:endParaRPr kumimoji="0" lang="en-US" sz="28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5" name="Hộp_Văn_Bản 4">
            <a:extLst>
              <a:ext uri="{FF2B5EF4-FFF2-40B4-BE49-F238E27FC236}">
                <a16:creationId xmlns:a16="http://schemas.microsoft.com/office/drawing/2014/main" xmlns="" id="{81F21654-2B7E-474C-92D9-B7C1E3F9AD1D}"/>
              </a:ext>
            </a:extLst>
          </p:cNvPr>
          <p:cNvSpPr txBox="1">
            <a:spLocks noChangeArrowheads="1"/>
          </p:cNvSpPr>
          <p:nvPr/>
        </p:nvSpPr>
        <p:spPr bwMode="auto">
          <a:xfrm>
            <a:off x="381000" y="6249408"/>
            <a:ext cx="6849794" cy="584775"/>
          </a:xfrm>
          <a:prstGeom prst="rect">
            <a:avLst/>
          </a:prstGeom>
          <a:solidFill>
            <a:schemeClr val="bg2">
              <a:lumMod val="75000"/>
            </a:schemeClr>
          </a:solidFill>
          <a:ln w="9525">
            <a:noFill/>
            <a:miter lim="800000"/>
            <a:headEnd/>
            <a:tailEnd/>
          </a:ln>
        </p:spPr>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thể</a:t>
            </a:r>
            <a:r>
              <a:rPr lang="en-US" sz="3200" b="1" dirty="0">
                <a:solidFill>
                  <a:srgbClr val="FF0000"/>
                </a:solidFill>
                <a:latin typeface="Times New Roman" panose="02020603050405020304" pitchFamily="18" charset="0"/>
                <a:cs typeface="Times New Roman" panose="02020603050405020304" pitchFamily="18" charset="0"/>
              </a:rPr>
              <a:t> chia </a:t>
            </a:r>
            <a:r>
              <a:rPr lang="en-US" sz="3200" b="1" dirty="0" err="1">
                <a:solidFill>
                  <a:srgbClr val="FF0000"/>
                </a:solidFill>
                <a:latin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mấy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6" name="Oval 5">
            <a:extLst>
              <a:ext uri="{FF2B5EF4-FFF2-40B4-BE49-F238E27FC236}">
                <a16:creationId xmlns:a16="http://schemas.microsoft.com/office/drawing/2014/main" xmlns="" id="{678D9F8D-1125-4B25-A667-A0FBB050565F}"/>
              </a:ext>
            </a:extLst>
          </p:cNvPr>
          <p:cNvSpPr/>
          <p:nvPr/>
        </p:nvSpPr>
        <p:spPr>
          <a:xfrm>
            <a:off x="814059" y="609600"/>
            <a:ext cx="419094" cy="457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latin typeface="Arial Black" panose="020B0A04020102020204" pitchFamily="34" charset="0"/>
              </a:rPr>
              <a:t>1</a:t>
            </a:r>
          </a:p>
        </p:txBody>
      </p:sp>
      <p:sp>
        <p:nvSpPr>
          <p:cNvPr id="7" name="Oval 6">
            <a:extLst>
              <a:ext uri="{FF2B5EF4-FFF2-40B4-BE49-F238E27FC236}">
                <a16:creationId xmlns:a16="http://schemas.microsoft.com/office/drawing/2014/main" xmlns="" id="{315E8EE1-B6EB-420A-87DF-577336E55BF5}"/>
              </a:ext>
            </a:extLst>
          </p:cNvPr>
          <p:cNvSpPr/>
          <p:nvPr/>
        </p:nvSpPr>
        <p:spPr>
          <a:xfrm>
            <a:off x="761665" y="2996907"/>
            <a:ext cx="471488" cy="4508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latin typeface="Arial Black" panose="020B0A04020102020204" pitchFamily="34" charset="0"/>
              </a:rPr>
              <a:t>2</a:t>
            </a:r>
          </a:p>
        </p:txBody>
      </p:sp>
      <p:sp>
        <p:nvSpPr>
          <p:cNvPr id="8" name="Oval 7">
            <a:extLst>
              <a:ext uri="{FF2B5EF4-FFF2-40B4-BE49-F238E27FC236}">
                <a16:creationId xmlns:a16="http://schemas.microsoft.com/office/drawing/2014/main" xmlns="" id="{521CD199-A104-4EA5-B7E6-C64538F0CA84}"/>
              </a:ext>
            </a:extLst>
          </p:cNvPr>
          <p:cNvSpPr/>
          <p:nvPr/>
        </p:nvSpPr>
        <p:spPr>
          <a:xfrm>
            <a:off x="738219" y="5153232"/>
            <a:ext cx="471488" cy="4492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latin typeface="Arial Black" panose="020B0A04020102020204" pitchFamily="34" charset="0"/>
              </a:rPr>
              <a:t>3</a:t>
            </a:r>
          </a:p>
        </p:txBody>
      </p:sp>
    </p:spTree>
    <p:extLst>
      <p:ext uri="{BB962C8B-B14F-4D97-AF65-F5344CB8AC3E}">
        <p14:creationId xmlns:p14="http://schemas.microsoft.com/office/powerpoint/2010/main" val="228117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C8D26B3D-BBC8-4419-B010-2C740DD31A00}"/>
              </a:ext>
            </a:extLst>
          </p:cNvPr>
          <p:cNvSpPr txBox="1">
            <a:spLocks/>
          </p:cNvSpPr>
          <p:nvPr/>
        </p:nvSpPr>
        <p:spPr>
          <a:xfrm>
            <a:off x="1257300" y="2057400"/>
            <a:ext cx="9829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6600" b="1" dirty="0">
                <a:solidFill>
                  <a:srgbClr val="FF0000"/>
                </a:solidFill>
                <a:latin typeface="Times New Roman" panose="02020603050405020304" pitchFamily="18" charset="0"/>
                <a:cs typeface="Times New Roman" panose="02020603050405020304" pitchFamily="18" charset="0"/>
              </a:rPr>
              <a:t>LUYỆN ĐỌC (1)</a:t>
            </a:r>
          </a:p>
        </p:txBody>
      </p:sp>
    </p:spTree>
    <p:custDataLst>
      <p:tags r:id="rId1"/>
    </p:custDataLst>
    <p:extLst>
      <p:ext uri="{BB962C8B-B14F-4D97-AF65-F5344CB8AC3E}">
        <p14:creationId xmlns:p14="http://schemas.microsoft.com/office/powerpoint/2010/main" val="1790121832"/>
      </p:ext>
    </p:extLst>
  </p:cSld>
  <p:clrMapOvr>
    <a:masterClrMapping/>
  </p:clrMapOvr>
  <mc:AlternateContent xmlns:mc="http://schemas.openxmlformats.org/markup-compatibility/2006" xmlns:p14="http://schemas.microsoft.com/office/powerpoint/2010/main">
    <mc:Choice Requires="p14">
      <p:transition spd="slow" p14:dur="2000" advTm="44231"/>
    </mc:Choice>
    <mc:Fallback xmlns="">
      <p:transition spd="slow" advTm="4423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C83911A-A812-4303-B2A8-A60B8DDFCA69}"/>
              </a:ext>
            </a:extLst>
          </p:cNvPr>
          <p:cNvSpPr txBox="1"/>
          <p:nvPr/>
        </p:nvSpPr>
        <p:spPr>
          <a:xfrm>
            <a:off x="209550" y="0"/>
            <a:ext cx="11925300" cy="6417141"/>
          </a:xfrm>
          <a:prstGeom prst="rect">
            <a:avLst/>
          </a:prstGeom>
          <a:noFill/>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Nỗi dằn vặt của An-đrây-ca</a:t>
            </a:r>
            <a:endParaRPr lang="vi-VN"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vi-VN" sz="2700" b="1" dirty="0">
                <a:latin typeface="Times New Roman" panose="02020603050405020304" pitchFamily="18" charset="0"/>
                <a:cs typeface="Times New Roman" panose="02020603050405020304" pitchFamily="18" charset="0"/>
              </a:rPr>
              <a:t>An-đrây-ca lên 9, sống với mẹ và ông. Ông em 96 tuổi rồi nên rất yếu.</a:t>
            </a:r>
          </a:p>
          <a:p>
            <a:pPr algn="just"/>
            <a:r>
              <a:rPr lang="en-US" sz="2700" b="1" dirty="0">
                <a:latin typeface="Times New Roman" panose="02020603050405020304" pitchFamily="18" charset="0"/>
                <a:cs typeface="Times New Roman" panose="02020603050405020304" pitchFamily="18" charset="0"/>
              </a:rPr>
              <a:t>	</a:t>
            </a:r>
            <a:r>
              <a:rPr lang="vi-VN" sz="2700" b="1" dirty="0">
                <a:latin typeface="Times New Roman" panose="02020603050405020304" pitchFamily="18" charset="0"/>
                <a:cs typeface="Times New Roman" panose="02020603050405020304" pitchFamily="18" charset="0"/>
              </a:rPr>
              <a:t>Một buổi chiều, ông nói với mẹ An-đrây-ca: “Bố khó thở lắm !…”. Mẹ liền bảo An-đrây-ca đi mua thuốc. Cậu bé nhanh nhẹn đi ngay, nhưng dọc đường lại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gặp</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mấy</a:t>
            </a:r>
            <a:r>
              <a:rPr lang="en-US" sz="2700" b="1" dirty="0">
                <a:latin typeface="Times New Roman" panose="02020603050405020304" pitchFamily="18" charset="0"/>
                <a:cs typeface="Times New Roman" panose="02020603050405020304" pitchFamily="18" charset="0"/>
              </a:rPr>
              <a:t> </a:t>
            </a:r>
            <a:r>
              <a:rPr lang="vi-VN" sz="2700" b="1" dirty="0">
                <a:latin typeface="Times New Roman" panose="02020603050405020304" pitchFamily="18" charset="0"/>
                <a:cs typeface="Times New Roman" panose="02020603050405020304" pitchFamily="18" charset="0"/>
              </a:rPr>
              <a:t>đứa bạn đang chơi đá bóng rủ nhập cuộc. Chơi một lúc mới nhớ lời mẹ dặn, em vội chạy một mạch đến cửa hàng mua thuốc rồi mang v</a:t>
            </a:r>
            <a:r>
              <a:rPr lang="en-US" sz="2700" b="1" dirty="0">
                <a:latin typeface="Times New Roman" panose="02020603050405020304" pitchFamily="18" charset="0"/>
                <a:cs typeface="Times New Roman" panose="02020603050405020304" pitchFamily="18" charset="0"/>
              </a:rPr>
              <a:t>ề</a:t>
            </a:r>
            <a:r>
              <a:rPr lang="vi-VN" sz="2700" b="1" dirty="0">
                <a:latin typeface="Times New Roman" panose="02020603050405020304" pitchFamily="18" charset="0"/>
                <a:cs typeface="Times New Roman" panose="02020603050405020304" pitchFamily="18" charset="0"/>
              </a:rPr>
              <a:t> nhà.</a:t>
            </a:r>
          </a:p>
          <a:p>
            <a:r>
              <a:rPr lang="en-US" sz="2700" b="1" dirty="0">
                <a:latin typeface="Times New Roman" panose="02020603050405020304" pitchFamily="18" charset="0"/>
                <a:cs typeface="Times New Roman" panose="02020603050405020304" pitchFamily="18" charset="0"/>
              </a:rPr>
              <a:t>	</a:t>
            </a:r>
            <a:r>
              <a:rPr lang="vi-VN" sz="2700" b="1" dirty="0">
                <a:latin typeface="Times New Roman" panose="02020603050405020304" pitchFamily="18" charset="0"/>
                <a:cs typeface="Times New Roman" panose="02020603050405020304" pitchFamily="18" charset="0"/>
              </a:rPr>
              <a:t>Bước vào phòng ông nằm, em hoảng hốt thấy mẹ đang khóc nấc lên. Thì ra ông đã qua đời. “Chỉ vì mình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mải</a:t>
            </a:r>
            <a:r>
              <a:rPr lang="vi-VN" sz="2700" b="1" dirty="0">
                <a:latin typeface="Times New Roman" panose="02020603050405020304" pitchFamily="18" charset="0"/>
                <a:cs typeface="Times New Roman" panose="02020603050405020304" pitchFamily="18" charset="0"/>
              </a:rPr>
              <a:t> chơi bóng, mua thuốc về chậm mà ông chết.” – An-đrây-ca oà khóc và kể hết mọi chuyện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cho</a:t>
            </a:r>
            <a:r>
              <a:rPr lang="vi-VN" sz="2700" b="1" dirty="0">
                <a:latin typeface="Times New Roman" panose="02020603050405020304" pitchFamily="18" charset="0"/>
                <a:cs typeface="Times New Roman" panose="02020603050405020304" pitchFamily="18" charset="0"/>
              </a:rPr>
              <a:t> mẹ nghe. Mẹ an ủi em:</a:t>
            </a:r>
          </a:p>
          <a:p>
            <a:pPr algn="just"/>
            <a:r>
              <a:rPr lang="en-US" sz="2700" b="1" dirty="0">
                <a:latin typeface="Times New Roman" panose="02020603050405020304" pitchFamily="18" charset="0"/>
                <a:cs typeface="Times New Roman" panose="02020603050405020304" pitchFamily="18" charset="0"/>
              </a:rPr>
              <a:t>	</a:t>
            </a:r>
            <a:r>
              <a:rPr lang="vi-VN" sz="2700" b="1" dirty="0">
                <a:latin typeface="Times New Roman" panose="02020603050405020304" pitchFamily="18" charset="0"/>
                <a:cs typeface="Times New Roman" panose="02020603050405020304" pitchFamily="18" charset="0"/>
              </a:rPr>
              <a:t>– Không, con không có lỗi. Chẳng thuốc nào cứu nổi ông đâu. Ông đã mất từ lúc con ra khỏi nhà.</a:t>
            </a:r>
          </a:p>
          <a:p>
            <a:pPr algn="just"/>
            <a:r>
              <a:rPr lang="en-US" sz="2700" b="1" dirty="0">
                <a:latin typeface="Times New Roman" panose="02020603050405020304" pitchFamily="18" charset="0"/>
                <a:cs typeface="Times New Roman" panose="02020603050405020304" pitchFamily="18" charset="0"/>
              </a:rPr>
              <a:t>	</a:t>
            </a:r>
            <a:r>
              <a:rPr lang="vi-VN" sz="2700" b="1" dirty="0">
                <a:latin typeface="Times New Roman" panose="02020603050405020304" pitchFamily="18" charset="0"/>
                <a:cs typeface="Times New Roman" panose="02020603050405020304" pitchFamily="18" charset="0"/>
              </a:rPr>
              <a:t>Nhưng An-đrây-ca không nghĩ như vậy. Cả đêm đó, em ngồi khóc nức nở dưới gốc cây táo do tay ông vun trồng. Mãi sau này, khi đã lớn, em vẫn luôn tự dằn vặt: “Giá mình mua thuốc về kịp thì ông còn sống thêm được ít năm nữa!”</a:t>
            </a:r>
            <a:endParaRPr lang="en-US" sz="27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B4A07C2E-0C86-481A-9FBF-848C6290145F}"/>
              </a:ext>
            </a:extLst>
          </p:cNvPr>
          <p:cNvSpPr txBox="1"/>
          <p:nvPr/>
        </p:nvSpPr>
        <p:spPr>
          <a:xfrm>
            <a:off x="5257800" y="6334780"/>
            <a:ext cx="6555544" cy="523220"/>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Theo</a:t>
            </a:r>
            <a:r>
              <a:rPr kumimoji="0" lang="en-US" sz="28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Xu – </a:t>
            </a:r>
            <a:r>
              <a:rPr kumimoji="0" lang="en-US" sz="2800" b="1" i="0" u="none" strike="noStrike" kern="120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khôm</a:t>
            </a:r>
            <a:r>
              <a:rPr kumimoji="0" lang="en-US" sz="28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 </a:t>
            </a:r>
            <a:r>
              <a:rPr kumimoji="0" lang="en-US" sz="2800" b="1" i="0" u="none" strike="noStrike" kern="120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lin</a:t>
            </a:r>
            <a:r>
              <a:rPr kumimoji="0" lang="en-US" sz="28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 </a:t>
            </a:r>
            <a:r>
              <a:rPr kumimoji="0" lang="en-US" sz="2800" b="1" i="0" u="none" strike="noStrike" kern="120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xki</a:t>
            </a:r>
            <a:endParaRPr kumimoji="0" lang="en-US" sz="28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xmlns="" id="{4E329CB5-2CA1-49B6-8D69-837AE464D56A}"/>
              </a:ext>
            </a:extLst>
          </p:cNvPr>
          <p:cNvSpPr/>
          <p:nvPr/>
        </p:nvSpPr>
        <p:spPr>
          <a:xfrm>
            <a:off x="814059" y="609600"/>
            <a:ext cx="419094" cy="457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latin typeface="Arial Black" panose="020B0A04020102020204" pitchFamily="34" charset="0"/>
              </a:rPr>
              <a:t>1</a:t>
            </a:r>
          </a:p>
        </p:txBody>
      </p:sp>
      <p:sp>
        <p:nvSpPr>
          <p:cNvPr id="6" name="Oval 5">
            <a:extLst>
              <a:ext uri="{FF2B5EF4-FFF2-40B4-BE49-F238E27FC236}">
                <a16:creationId xmlns:a16="http://schemas.microsoft.com/office/drawing/2014/main" xmlns="" id="{411BD954-F8FE-4D4E-BE36-9ADA22BDFE99}"/>
              </a:ext>
            </a:extLst>
          </p:cNvPr>
          <p:cNvSpPr/>
          <p:nvPr/>
        </p:nvSpPr>
        <p:spPr>
          <a:xfrm>
            <a:off x="761665" y="2996907"/>
            <a:ext cx="471488" cy="4508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latin typeface="Arial Black" panose="020B0A04020102020204" pitchFamily="34" charset="0"/>
              </a:rPr>
              <a:t>2</a:t>
            </a:r>
          </a:p>
        </p:txBody>
      </p:sp>
      <p:sp>
        <p:nvSpPr>
          <p:cNvPr id="7" name="Oval 6">
            <a:extLst>
              <a:ext uri="{FF2B5EF4-FFF2-40B4-BE49-F238E27FC236}">
                <a16:creationId xmlns:a16="http://schemas.microsoft.com/office/drawing/2014/main" xmlns="" id="{CB52EE96-B25D-4B24-93BC-5ED144E64C6B}"/>
              </a:ext>
            </a:extLst>
          </p:cNvPr>
          <p:cNvSpPr/>
          <p:nvPr/>
        </p:nvSpPr>
        <p:spPr>
          <a:xfrm>
            <a:off x="738219" y="5153232"/>
            <a:ext cx="471488" cy="4492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latin typeface="Arial Black" panose="020B0A04020102020204" pitchFamily="34" charset="0"/>
              </a:rPr>
              <a:t>3</a:t>
            </a:r>
          </a:p>
        </p:txBody>
      </p:sp>
    </p:spTree>
    <p:extLst>
      <p:ext uri="{BB962C8B-B14F-4D97-AF65-F5344CB8AC3E}">
        <p14:creationId xmlns:p14="http://schemas.microsoft.com/office/powerpoint/2010/main" val="674428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12192000" cy="6858000"/>
          </a:xfrm>
          <a:prstGeom prst="rect">
            <a:avLst/>
          </a:prstGeom>
        </p:spPr>
      </p:pic>
      <p:sp>
        <p:nvSpPr>
          <p:cNvPr id="4" name="Text Box 12"/>
          <p:cNvSpPr txBox="1">
            <a:spLocks noChangeArrowheads="1"/>
          </p:cNvSpPr>
          <p:nvPr/>
        </p:nvSpPr>
        <p:spPr bwMode="auto">
          <a:xfrm>
            <a:off x="4572000" y="506160"/>
            <a:ext cx="3352800"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fontAlgn="auto">
              <a:spcBef>
                <a:spcPct val="50000"/>
              </a:spcBef>
              <a:spcAft>
                <a:spcPts val="0"/>
              </a:spcAft>
              <a:defRPr/>
            </a:pPr>
            <a:r>
              <a:rPr lang="en-US" sz="4800" b="1" dirty="0" err="1">
                <a:solidFill>
                  <a:srgbClr val="FF0066"/>
                </a:solidFill>
                <a:latin typeface="Times New Roman" pitchFamily="18" charset="0"/>
                <a:cs typeface="Times New Roman" pitchFamily="18" charset="0"/>
              </a:rPr>
              <a:t>Luyện</a:t>
            </a:r>
            <a:r>
              <a:rPr lang="en-US" sz="4800" b="1" dirty="0">
                <a:solidFill>
                  <a:srgbClr val="FF0066"/>
                </a:solidFill>
                <a:latin typeface="Times New Roman" pitchFamily="18" charset="0"/>
                <a:cs typeface="Times New Roman" pitchFamily="18" charset="0"/>
              </a:rPr>
              <a:t> </a:t>
            </a:r>
            <a:r>
              <a:rPr lang="en-US" sz="4800" b="1" dirty="0" err="1">
                <a:solidFill>
                  <a:srgbClr val="FF0066"/>
                </a:solidFill>
                <a:latin typeface="Times New Roman" pitchFamily="18" charset="0"/>
                <a:cs typeface="Times New Roman" pitchFamily="18" charset="0"/>
              </a:rPr>
              <a:t>đọc</a:t>
            </a:r>
            <a:endParaRPr lang="en-US" sz="4800" b="1" dirty="0">
              <a:solidFill>
                <a:srgbClr val="FF0066"/>
              </a:solidFill>
              <a:latin typeface="Times New Roman" pitchFamily="18" charset="0"/>
              <a:cs typeface="Times New Roman" pitchFamily="18" charset="0"/>
            </a:endParaRPr>
          </a:p>
        </p:txBody>
      </p:sp>
      <p:sp>
        <p:nvSpPr>
          <p:cNvPr id="16" name="Text Box 10">
            <a:extLst>
              <a:ext uri="{FF2B5EF4-FFF2-40B4-BE49-F238E27FC236}">
                <a16:creationId xmlns:a16="http://schemas.microsoft.com/office/drawing/2014/main" xmlns="" id="{C43C02B0-E2B8-412E-B6EE-1287F73B4108}"/>
              </a:ext>
            </a:extLst>
          </p:cNvPr>
          <p:cNvSpPr txBox="1">
            <a:spLocks noChangeArrowheads="1"/>
          </p:cNvSpPr>
          <p:nvPr/>
        </p:nvSpPr>
        <p:spPr bwMode="auto">
          <a:xfrm>
            <a:off x="4025705" y="1443042"/>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buFontTx/>
              <a:buChar char="•"/>
            </a:pPr>
            <a:r>
              <a:rPr lang="en-US" altLang="en-US" sz="4000" b="1" dirty="0">
                <a:cs typeface="Times New Roman" panose="02020603050405020304" pitchFamily="18" charset="0"/>
              </a:rPr>
              <a:t> An-</a:t>
            </a:r>
            <a:r>
              <a:rPr lang="en-US" altLang="en-US" sz="4000" b="1" dirty="0" err="1">
                <a:cs typeface="Times New Roman" panose="02020603050405020304" pitchFamily="18" charset="0"/>
              </a:rPr>
              <a:t>đrây</a:t>
            </a:r>
            <a:r>
              <a:rPr lang="en-US" altLang="en-US" sz="4000" b="1" dirty="0">
                <a:cs typeface="Times New Roman" panose="02020603050405020304" pitchFamily="18" charset="0"/>
              </a:rPr>
              <a:t>-ca</a:t>
            </a:r>
          </a:p>
        </p:txBody>
      </p:sp>
      <p:sp>
        <p:nvSpPr>
          <p:cNvPr id="18" name="Text Box 11">
            <a:extLst>
              <a:ext uri="{FF2B5EF4-FFF2-40B4-BE49-F238E27FC236}">
                <a16:creationId xmlns:a16="http://schemas.microsoft.com/office/drawing/2014/main" xmlns="" id="{F9C1FB3A-FAB3-47DF-A908-26FFF8E4E63F}"/>
              </a:ext>
            </a:extLst>
          </p:cNvPr>
          <p:cNvSpPr txBox="1">
            <a:spLocks noChangeArrowheads="1"/>
          </p:cNvSpPr>
          <p:nvPr/>
        </p:nvSpPr>
        <p:spPr bwMode="auto">
          <a:xfrm>
            <a:off x="4038600" y="2230210"/>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buFontTx/>
              <a:buChar char="•"/>
            </a:pPr>
            <a:r>
              <a:rPr lang="en-US" altLang="en-US" sz="4000" b="1" dirty="0">
                <a:cs typeface="Times New Roman" panose="02020603050405020304" pitchFamily="18" charset="0"/>
              </a:rPr>
              <a:t> </a:t>
            </a:r>
            <a:r>
              <a:rPr lang="en-US" altLang="en-US" sz="4000" b="1" dirty="0" err="1">
                <a:cs typeface="Times New Roman" panose="02020603050405020304" pitchFamily="18" charset="0"/>
              </a:rPr>
              <a:t>nhập</a:t>
            </a:r>
            <a:r>
              <a:rPr lang="en-US" altLang="en-US" sz="4000" b="1" dirty="0">
                <a:cs typeface="Times New Roman" panose="02020603050405020304" pitchFamily="18" charset="0"/>
              </a:rPr>
              <a:t> </a:t>
            </a:r>
            <a:r>
              <a:rPr lang="en-US" altLang="en-US" sz="4000" b="1" dirty="0" err="1">
                <a:cs typeface="Times New Roman" panose="02020603050405020304" pitchFamily="18" charset="0"/>
              </a:rPr>
              <a:t>cuộc</a:t>
            </a:r>
            <a:endParaRPr lang="en-US" altLang="en-US" sz="4000" b="1" dirty="0">
              <a:cs typeface="Times New Roman" panose="02020603050405020304" pitchFamily="18" charset="0"/>
            </a:endParaRPr>
          </a:p>
        </p:txBody>
      </p:sp>
      <p:sp>
        <p:nvSpPr>
          <p:cNvPr id="19" name="Text Box 12">
            <a:extLst>
              <a:ext uri="{FF2B5EF4-FFF2-40B4-BE49-F238E27FC236}">
                <a16:creationId xmlns:a16="http://schemas.microsoft.com/office/drawing/2014/main" xmlns="" id="{E940808E-5357-410B-B96F-A487E88950FF}"/>
              </a:ext>
            </a:extLst>
          </p:cNvPr>
          <p:cNvSpPr txBox="1">
            <a:spLocks noChangeArrowheads="1"/>
          </p:cNvSpPr>
          <p:nvPr/>
        </p:nvSpPr>
        <p:spPr bwMode="auto">
          <a:xfrm>
            <a:off x="4016326" y="2885217"/>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buFontTx/>
              <a:buChar char="•"/>
            </a:pPr>
            <a:r>
              <a:rPr lang="en-US" altLang="en-US" sz="4000" b="1">
                <a:cs typeface="Times New Roman" panose="02020603050405020304" pitchFamily="18" charset="0"/>
              </a:rPr>
              <a:t> hoảng hốt</a:t>
            </a:r>
          </a:p>
        </p:txBody>
      </p:sp>
      <p:sp>
        <p:nvSpPr>
          <p:cNvPr id="20" name="Text Box 13">
            <a:extLst>
              <a:ext uri="{FF2B5EF4-FFF2-40B4-BE49-F238E27FC236}">
                <a16:creationId xmlns:a16="http://schemas.microsoft.com/office/drawing/2014/main" xmlns="" id="{42DBAED6-E205-46A0-8887-DC22352DEAB0}"/>
              </a:ext>
            </a:extLst>
          </p:cNvPr>
          <p:cNvSpPr txBox="1">
            <a:spLocks noChangeArrowheads="1"/>
          </p:cNvSpPr>
          <p:nvPr/>
        </p:nvSpPr>
        <p:spPr bwMode="auto">
          <a:xfrm>
            <a:off x="4002845" y="3565962"/>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buFontTx/>
              <a:buChar char="•"/>
            </a:pPr>
            <a:r>
              <a:rPr lang="en-US" altLang="en-US" sz="4000" b="1" dirty="0">
                <a:cs typeface="Times New Roman" panose="02020603050405020304" pitchFamily="18" charset="0"/>
              </a:rPr>
              <a:t> </a:t>
            </a:r>
            <a:r>
              <a:rPr lang="en-US" altLang="en-US" sz="4000" b="1" dirty="0" err="1">
                <a:cs typeface="Times New Roman" panose="02020603050405020304" pitchFamily="18" charset="0"/>
              </a:rPr>
              <a:t>khóc</a:t>
            </a:r>
            <a:r>
              <a:rPr lang="en-US" altLang="en-US" sz="4000" b="1" dirty="0">
                <a:cs typeface="Times New Roman" panose="02020603050405020304" pitchFamily="18" charset="0"/>
              </a:rPr>
              <a:t> </a:t>
            </a:r>
            <a:r>
              <a:rPr lang="en-US" altLang="en-US" sz="4000" b="1" dirty="0" err="1">
                <a:cs typeface="Times New Roman" panose="02020603050405020304" pitchFamily="18" charset="0"/>
              </a:rPr>
              <a:t>nấc</a:t>
            </a:r>
            <a:endParaRPr lang="en-US" altLang="en-US" sz="4000" b="1" dirty="0">
              <a:cs typeface="Times New Roman" panose="02020603050405020304" pitchFamily="18" charset="0"/>
            </a:endParaRPr>
          </a:p>
        </p:txBody>
      </p:sp>
      <p:sp>
        <p:nvSpPr>
          <p:cNvPr id="21" name="Text Box 14">
            <a:extLst>
              <a:ext uri="{FF2B5EF4-FFF2-40B4-BE49-F238E27FC236}">
                <a16:creationId xmlns:a16="http://schemas.microsoft.com/office/drawing/2014/main" xmlns="" id="{C6759C1C-7A71-42A8-A48F-38C03829A4B0}"/>
              </a:ext>
            </a:extLst>
          </p:cNvPr>
          <p:cNvSpPr txBox="1">
            <a:spLocks noChangeArrowheads="1"/>
          </p:cNvSpPr>
          <p:nvPr/>
        </p:nvSpPr>
        <p:spPr bwMode="auto">
          <a:xfrm>
            <a:off x="3991708" y="4091422"/>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buFontTx/>
              <a:buChar char="•"/>
            </a:pPr>
            <a:r>
              <a:rPr lang="en-US" altLang="en-US" sz="4000" b="1" dirty="0">
                <a:cs typeface="Times New Roman" panose="02020603050405020304" pitchFamily="18" charset="0"/>
              </a:rPr>
              <a:t> </a:t>
            </a:r>
            <a:r>
              <a:rPr lang="en-US" altLang="en-US" sz="4000" b="1" dirty="0" err="1">
                <a:cs typeface="Times New Roman" panose="02020603050405020304" pitchFamily="18" charset="0"/>
              </a:rPr>
              <a:t>oà</a:t>
            </a:r>
            <a:r>
              <a:rPr lang="en-US" altLang="en-US" sz="4000" b="1" dirty="0">
                <a:cs typeface="Times New Roman" panose="02020603050405020304" pitchFamily="18" charset="0"/>
              </a:rPr>
              <a:t> </a:t>
            </a:r>
            <a:r>
              <a:rPr lang="en-US" altLang="en-US" sz="4000" b="1" dirty="0" err="1">
                <a:cs typeface="Times New Roman" panose="02020603050405020304" pitchFamily="18" charset="0"/>
              </a:rPr>
              <a:t>khóc</a:t>
            </a:r>
            <a:endParaRPr lang="en-US" altLang="en-US" sz="4000" b="1" dirty="0">
              <a:cs typeface="Times New Roman" panose="02020603050405020304" pitchFamily="18" charset="0"/>
            </a:endParaRPr>
          </a:p>
        </p:txBody>
      </p:sp>
      <p:sp>
        <p:nvSpPr>
          <p:cNvPr id="22" name="Text Box 15">
            <a:extLst>
              <a:ext uri="{FF2B5EF4-FFF2-40B4-BE49-F238E27FC236}">
                <a16:creationId xmlns:a16="http://schemas.microsoft.com/office/drawing/2014/main" xmlns="" id="{5F8A7374-FCE2-4632-9B6F-5CBC4BD0D0C8}"/>
              </a:ext>
            </a:extLst>
          </p:cNvPr>
          <p:cNvSpPr txBox="1">
            <a:spLocks noChangeArrowheads="1"/>
          </p:cNvSpPr>
          <p:nvPr/>
        </p:nvSpPr>
        <p:spPr bwMode="auto">
          <a:xfrm>
            <a:off x="4016326" y="4778352"/>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buFontTx/>
              <a:buChar char="•"/>
            </a:pPr>
            <a:r>
              <a:rPr lang="en-US" altLang="en-US" sz="4000" b="1" dirty="0">
                <a:cs typeface="Times New Roman" panose="02020603050405020304" pitchFamily="18" charset="0"/>
              </a:rPr>
              <a:t> </a:t>
            </a:r>
            <a:r>
              <a:rPr lang="en-US" altLang="en-US" sz="4000" b="1" dirty="0" err="1">
                <a:cs typeface="Times New Roman" panose="02020603050405020304" pitchFamily="18" charset="0"/>
              </a:rPr>
              <a:t>dằn</a:t>
            </a:r>
            <a:r>
              <a:rPr lang="en-US" altLang="en-US" sz="4000" b="1" dirty="0">
                <a:cs typeface="Times New Roman" panose="02020603050405020304" pitchFamily="18" charset="0"/>
              </a:rPr>
              <a:t> </a:t>
            </a:r>
            <a:r>
              <a:rPr lang="en-US" altLang="en-US" sz="4000" b="1" dirty="0" err="1">
                <a:cs typeface="Times New Roman" panose="02020603050405020304" pitchFamily="18" charset="0"/>
              </a:rPr>
              <a:t>vặt</a:t>
            </a:r>
            <a:endParaRPr lang="en-US" altLang="en-US" sz="4000" b="1" dirty="0">
              <a:cs typeface="Times New Roman" panose="02020603050405020304" pitchFamily="18" charset="0"/>
            </a:endParaRPr>
          </a:p>
        </p:txBody>
      </p:sp>
      <p:sp>
        <p:nvSpPr>
          <p:cNvPr id="23" name="Text Box 16">
            <a:extLst>
              <a:ext uri="{FF2B5EF4-FFF2-40B4-BE49-F238E27FC236}">
                <a16:creationId xmlns:a16="http://schemas.microsoft.com/office/drawing/2014/main" xmlns="" id="{464972B2-66F4-4B31-8B3F-D56018ECA753}"/>
              </a:ext>
            </a:extLst>
          </p:cNvPr>
          <p:cNvSpPr txBox="1">
            <a:spLocks noChangeArrowheads="1"/>
          </p:cNvSpPr>
          <p:nvPr/>
        </p:nvSpPr>
        <p:spPr bwMode="auto">
          <a:xfrm>
            <a:off x="3991708" y="5573682"/>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buFontTx/>
              <a:buChar char="•"/>
            </a:pPr>
            <a:r>
              <a:rPr lang="en-US" altLang="en-US" sz="4000" b="1" dirty="0">
                <a:cs typeface="Times New Roman" panose="02020603050405020304" pitchFamily="18" charset="0"/>
              </a:rPr>
              <a:t> </a:t>
            </a:r>
            <a:r>
              <a:rPr lang="en-US" altLang="en-US" sz="4000" b="1" dirty="0" err="1">
                <a:cs typeface="Times New Roman" panose="02020603050405020304" pitchFamily="18" charset="0"/>
              </a:rPr>
              <a:t>cứu</a:t>
            </a:r>
            <a:endParaRPr lang="en-US" altLang="en-US" sz="4000" b="1"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3587801217"/>
      </p:ext>
    </p:extLst>
  </p:cSld>
  <p:clrMapOvr>
    <a:masterClrMapping/>
  </p:clrMapOvr>
  <mc:AlternateContent xmlns:mc="http://schemas.openxmlformats.org/markup-compatibility/2006" xmlns:p14="http://schemas.microsoft.com/office/powerpoint/2010/main">
    <mc:Choice Requires="p14">
      <p:transition spd="slow" p14:dur="2000" advTm="25843"/>
    </mc:Choice>
    <mc:Fallback xmlns="">
      <p:transition spd="slow" advTm="258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 calcmode="lin" valueType="num">
                                      <p:cBhvr>
                                        <p:cTn id="16" dur="10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18"/>
                                        </p:tgtEl>
                                        <p:attrNameLst>
                                          <p:attrName>ppt_y</p:attrName>
                                        </p:attrNameLst>
                                      </p:cBhvr>
                                      <p:tavLst>
                                        <p:tav tm="0">
                                          <p:val>
                                            <p:strVal val="#ppt_y"/>
                                          </p:val>
                                        </p:tav>
                                        <p:tav tm="100000">
                                          <p:val>
                                            <p:strVal val="#ppt_y"/>
                                          </p:val>
                                        </p:tav>
                                      </p:tavLst>
                                    </p:anim>
                                    <p:anim calcmode="lin" valueType="num">
                                      <p:cBhvr>
                                        <p:cTn id="18" dur="10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9"/>
                                        </p:tgtEl>
                                        <p:attrNameLst>
                                          <p:attrName>ppt_y</p:attrName>
                                        </p:attrNameLst>
                                      </p:cBhvr>
                                      <p:tavLst>
                                        <p:tav tm="0">
                                          <p:val>
                                            <p:strVal val="#ppt_y"/>
                                          </p:val>
                                        </p:tav>
                                        <p:tav tm="100000">
                                          <p:val>
                                            <p:strVal val="#ppt_y"/>
                                          </p:val>
                                        </p:tav>
                                      </p:tavLst>
                                    </p:anim>
                                    <p:anim calcmode="lin" valueType="num">
                                      <p:cBhvr>
                                        <p:cTn id="2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0"/>
                                        </p:tgtEl>
                                        <p:attrNameLst>
                                          <p:attrName>ppt_y</p:attrName>
                                        </p:attrNameLst>
                                      </p:cBhvr>
                                      <p:tavLst>
                                        <p:tav tm="0">
                                          <p:val>
                                            <p:strVal val="#ppt_y"/>
                                          </p:val>
                                        </p:tav>
                                        <p:tav tm="100000">
                                          <p:val>
                                            <p:strVal val="#ppt_y"/>
                                          </p:val>
                                        </p:tav>
                                      </p:tavLst>
                                    </p:anim>
                                    <p:anim calcmode="lin" valueType="num">
                                      <p:cBhvr>
                                        <p:cTn id="3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1"/>
                                        </p:tgtEl>
                                        <p:attrNameLst>
                                          <p:attrName>ppt_y</p:attrName>
                                        </p:attrNameLst>
                                      </p:cBhvr>
                                      <p:tavLst>
                                        <p:tav tm="0">
                                          <p:val>
                                            <p:strVal val="#ppt_y"/>
                                          </p:val>
                                        </p:tav>
                                        <p:tav tm="100000">
                                          <p:val>
                                            <p:strVal val="#ppt_y"/>
                                          </p:val>
                                        </p:tav>
                                      </p:tavLst>
                                    </p:anim>
                                    <p:anim calcmode="lin" valueType="num">
                                      <p:cBhvr>
                                        <p:cTn id="4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2"/>
                                        </p:tgtEl>
                                        <p:attrNameLst>
                                          <p:attrName>ppt_y</p:attrName>
                                        </p:attrNameLst>
                                      </p:cBhvr>
                                      <p:tavLst>
                                        <p:tav tm="0">
                                          <p:val>
                                            <p:strVal val="#ppt_y"/>
                                          </p:val>
                                        </p:tav>
                                        <p:tav tm="100000">
                                          <p:val>
                                            <p:strVal val="#ppt_y"/>
                                          </p:val>
                                        </p:tav>
                                      </p:tavLst>
                                    </p:anim>
                                    <p:anim calcmode="lin" valueType="num">
                                      <p:cBhvr>
                                        <p:cTn id="5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3"/>
                                        </p:tgtEl>
                                        <p:attrNameLst>
                                          <p:attrName>ppt_y</p:attrName>
                                        </p:attrNameLst>
                                      </p:cBhvr>
                                      <p:tavLst>
                                        <p:tav tm="0">
                                          <p:val>
                                            <p:strVal val="#ppt_y"/>
                                          </p:val>
                                        </p:tav>
                                        <p:tav tm="100000">
                                          <p:val>
                                            <p:strVal val="#ppt_y"/>
                                          </p:val>
                                        </p:tav>
                                      </p:tavLst>
                                    </p:anim>
                                    <p:anim calcmode="lin" valueType="num">
                                      <p:cBhvr>
                                        <p:cTn id="6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xmlns="" id="{3980B1EB-6374-48C8-BBE5-F15DECC97CA1}"/>
              </a:ext>
            </a:extLst>
          </p:cNvPr>
          <p:cNvSpPr txBox="1">
            <a:spLocks noChangeArrowheads="1"/>
          </p:cNvSpPr>
          <p:nvPr/>
        </p:nvSpPr>
        <p:spPr bwMode="auto">
          <a:xfrm>
            <a:off x="2939062" y="541834"/>
            <a:ext cx="7347937" cy="769441"/>
          </a:xfrm>
          <a:prstGeom prst="rect">
            <a:avLst/>
          </a:prstGeom>
          <a:gradFill rotWithShape="1">
            <a:gsLst>
              <a:gs pos="0">
                <a:srgbClr val="B1EDE3"/>
              </a:gs>
              <a:gs pos="100000">
                <a:srgbClr val="FFFFCC"/>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en-US" sz="4400" b="1" dirty="0" err="1">
                <a:solidFill>
                  <a:srgbClr val="FF0066"/>
                </a:solidFill>
              </a:rPr>
              <a:t>Luyện</a:t>
            </a:r>
            <a:r>
              <a:rPr lang="en-US" altLang="en-US" sz="4400" b="1" dirty="0">
                <a:solidFill>
                  <a:srgbClr val="FF0066"/>
                </a:solidFill>
              </a:rPr>
              <a:t> </a:t>
            </a:r>
            <a:r>
              <a:rPr lang="en-US" altLang="en-US" sz="4400" b="1" dirty="0" err="1">
                <a:solidFill>
                  <a:srgbClr val="FF0066"/>
                </a:solidFill>
              </a:rPr>
              <a:t>đọc</a:t>
            </a:r>
            <a:r>
              <a:rPr lang="en-US" altLang="en-US" sz="4400" b="1" dirty="0">
                <a:solidFill>
                  <a:srgbClr val="FF0066"/>
                </a:solidFill>
              </a:rPr>
              <a:t> </a:t>
            </a:r>
            <a:r>
              <a:rPr lang="en-US" altLang="en-US" sz="4400" b="1" dirty="0" err="1">
                <a:solidFill>
                  <a:srgbClr val="FF0066"/>
                </a:solidFill>
              </a:rPr>
              <a:t>câu</a:t>
            </a:r>
            <a:r>
              <a:rPr lang="en-US" altLang="en-US" sz="4400" b="1" dirty="0">
                <a:solidFill>
                  <a:srgbClr val="FF0066"/>
                </a:solidFill>
              </a:rPr>
              <a:t>:</a:t>
            </a:r>
          </a:p>
        </p:txBody>
      </p:sp>
      <p:sp>
        <p:nvSpPr>
          <p:cNvPr id="5" name="Text Box 8">
            <a:extLst>
              <a:ext uri="{FF2B5EF4-FFF2-40B4-BE49-F238E27FC236}">
                <a16:creationId xmlns:a16="http://schemas.microsoft.com/office/drawing/2014/main" xmlns="" id="{AE82BECC-4B93-47E2-A9A9-9CC03093186E}"/>
              </a:ext>
            </a:extLst>
          </p:cNvPr>
          <p:cNvSpPr txBox="1">
            <a:spLocks noChangeArrowheads="1"/>
          </p:cNvSpPr>
          <p:nvPr/>
        </p:nvSpPr>
        <p:spPr bwMode="auto">
          <a:xfrm>
            <a:off x="781877" y="1856510"/>
            <a:ext cx="69905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sz="4400" b="1" i="1" dirty="0" err="1">
                <a:solidFill>
                  <a:srgbClr val="3333FF"/>
                </a:solidFill>
              </a:rPr>
              <a:t>Bố</a:t>
            </a:r>
            <a:r>
              <a:rPr lang="en-US" altLang="en-US" sz="4400" b="1" i="1" dirty="0">
                <a:solidFill>
                  <a:srgbClr val="3333FF"/>
                </a:solidFill>
              </a:rPr>
              <a:t> </a:t>
            </a:r>
            <a:r>
              <a:rPr lang="en-US" altLang="en-US" sz="4400" b="1" i="1" dirty="0" err="1">
                <a:solidFill>
                  <a:srgbClr val="3333FF"/>
                </a:solidFill>
              </a:rPr>
              <a:t>khó</a:t>
            </a:r>
            <a:r>
              <a:rPr lang="en-US" altLang="en-US" sz="4400" b="1" i="1" dirty="0">
                <a:solidFill>
                  <a:srgbClr val="3333FF"/>
                </a:solidFill>
              </a:rPr>
              <a:t> </a:t>
            </a:r>
            <a:r>
              <a:rPr lang="en-US" altLang="en-US" sz="4400" b="1" i="1" dirty="0" err="1">
                <a:solidFill>
                  <a:srgbClr val="3333FF"/>
                </a:solidFill>
              </a:rPr>
              <a:t>thở</a:t>
            </a:r>
            <a:r>
              <a:rPr lang="en-US" altLang="en-US" sz="4400" b="1" i="1" dirty="0">
                <a:solidFill>
                  <a:srgbClr val="3333FF"/>
                </a:solidFill>
              </a:rPr>
              <a:t> </a:t>
            </a:r>
            <a:r>
              <a:rPr lang="en-US" altLang="en-US" sz="4400" b="1" i="1" dirty="0" err="1">
                <a:solidFill>
                  <a:srgbClr val="3333FF"/>
                </a:solidFill>
              </a:rPr>
              <a:t>lắm</a:t>
            </a:r>
            <a:r>
              <a:rPr lang="en-US" altLang="en-US" sz="4400" b="1" i="1" dirty="0">
                <a:solidFill>
                  <a:srgbClr val="3333FF"/>
                </a:solidFill>
              </a:rPr>
              <a:t> !...</a:t>
            </a:r>
            <a:endParaRPr lang="en-US" altLang="en-US" sz="4400" b="1" i="1" dirty="0">
              <a:solidFill>
                <a:srgbClr val="CC00CC"/>
              </a:solidFill>
            </a:endParaRPr>
          </a:p>
        </p:txBody>
      </p:sp>
      <p:sp>
        <p:nvSpPr>
          <p:cNvPr id="6" name="Text Box 9">
            <a:extLst>
              <a:ext uri="{FF2B5EF4-FFF2-40B4-BE49-F238E27FC236}">
                <a16:creationId xmlns:a16="http://schemas.microsoft.com/office/drawing/2014/main" xmlns="" id="{DB8F0FC8-7408-4E0F-8474-BACA859E10FA}"/>
              </a:ext>
            </a:extLst>
          </p:cNvPr>
          <p:cNvSpPr txBox="1">
            <a:spLocks noChangeArrowheads="1"/>
          </p:cNvSpPr>
          <p:nvPr/>
        </p:nvSpPr>
        <p:spPr bwMode="auto">
          <a:xfrm>
            <a:off x="364539" y="3409071"/>
            <a:ext cx="113157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sz="4400" b="1" i="1" dirty="0">
                <a:solidFill>
                  <a:srgbClr val="3333FF"/>
                </a:solidFill>
              </a:rPr>
              <a:t>  </a:t>
            </a:r>
            <a:r>
              <a:rPr lang="en-US" altLang="en-US" sz="4400" b="1" i="1" dirty="0" err="1">
                <a:solidFill>
                  <a:srgbClr val="3333FF"/>
                </a:solidFill>
              </a:rPr>
              <a:t>Chơi</a:t>
            </a:r>
            <a:r>
              <a:rPr lang="en-US" altLang="en-US" sz="4400" b="1" i="1" dirty="0">
                <a:solidFill>
                  <a:srgbClr val="3333FF"/>
                </a:solidFill>
              </a:rPr>
              <a:t> </a:t>
            </a:r>
            <a:r>
              <a:rPr lang="en-US" altLang="en-US" sz="4400" b="1" i="1" dirty="0" err="1">
                <a:solidFill>
                  <a:srgbClr val="3333FF"/>
                </a:solidFill>
              </a:rPr>
              <a:t>một</a:t>
            </a:r>
            <a:r>
              <a:rPr lang="en-US" altLang="en-US" sz="4400" b="1" i="1" dirty="0">
                <a:solidFill>
                  <a:srgbClr val="3333FF"/>
                </a:solidFill>
              </a:rPr>
              <a:t> </a:t>
            </a:r>
            <a:r>
              <a:rPr lang="en-US" altLang="en-US" sz="4400" b="1" i="1" dirty="0" err="1">
                <a:solidFill>
                  <a:srgbClr val="3333FF"/>
                </a:solidFill>
              </a:rPr>
              <a:t>lúc</a:t>
            </a:r>
            <a:r>
              <a:rPr lang="en-US" altLang="en-US" sz="4400" b="1" i="1" dirty="0">
                <a:solidFill>
                  <a:srgbClr val="3333FF"/>
                </a:solidFill>
              </a:rPr>
              <a:t> </a:t>
            </a:r>
            <a:r>
              <a:rPr lang="en-US" altLang="en-US" sz="4400" b="1" i="1" dirty="0" err="1">
                <a:solidFill>
                  <a:srgbClr val="3333FF"/>
                </a:solidFill>
              </a:rPr>
              <a:t>mới</a:t>
            </a:r>
            <a:r>
              <a:rPr lang="en-US" altLang="en-US" sz="4400" b="1" i="1" dirty="0">
                <a:solidFill>
                  <a:srgbClr val="3333FF"/>
                </a:solidFill>
              </a:rPr>
              <a:t> </a:t>
            </a:r>
            <a:r>
              <a:rPr lang="en-US" altLang="en-US" sz="4400" b="1" i="1" dirty="0" err="1">
                <a:solidFill>
                  <a:srgbClr val="3333FF"/>
                </a:solidFill>
              </a:rPr>
              <a:t>nhớ</a:t>
            </a:r>
            <a:r>
              <a:rPr lang="en-US" altLang="en-US" sz="4400" b="1" i="1" dirty="0">
                <a:solidFill>
                  <a:srgbClr val="3333FF"/>
                </a:solidFill>
              </a:rPr>
              <a:t> </a:t>
            </a:r>
            <a:r>
              <a:rPr lang="en-US" altLang="en-US" sz="4400" b="1" i="1" dirty="0" err="1">
                <a:solidFill>
                  <a:srgbClr val="3333FF"/>
                </a:solidFill>
              </a:rPr>
              <a:t>lời</a:t>
            </a:r>
            <a:r>
              <a:rPr lang="en-US" altLang="en-US" sz="4400" b="1" i="1" dirty="0">
                <a:solidFill>
                  <a:srgbClr val="3333FF"/>
                </a:solidFill>
              </a:rPr>
              <a:t> </a:t>
            </a:r>
            <a:r>
              <a:rPr lang="en-US" altLang="en-US" sz="4400" b="1" i="1" dirty="0" err="1">
                <a:solidFill>
                  <a:srgbClr val="3333FF"/>
                </a:solidFill>
              </a:rPr>
              <a:t>mẹ</a:t>
            </a:r>
            <a:r>
              <a:rPr lang="en-US" altLang="en-US" sz="4400" b="1" i="1" dirty="0">
                <a:solidFill>
                  <a:srgbClr val="3333FF"/>
                </a:solidFill>
              </a:rPr>
              <a:t> </a:t>
            </a:r>
            <a:r>
              <a:rPr lang="en-US" altLang="en-US" sz="4400" b="1" i="1" dirty="0" err="1">
                <a:solidFill>
                  <a:srgbClr val="3333FF"/>
                </a:solidFill>
              </a:rPr>
              <a:t>dặn</a:t>
            </a:r>
            <a:r>
              <a:rPr lang="en-US" altLang="en-US" sz="4400" b="1" i="1" dirty="0">
                <a:solidFill>
                  <a:srgbClr val="3333FF"/>
                </a:solidFill>
              </a:rPr>
              <a:t>, </a:t>
            </a:r>
            <a:r>
              <a:rPr lang="en-US" altLang="en-US" sz="4400" b="1" i="1" dirty="0" err="1">
                <a:solidFill>
                  <a:srgbClr val="3333FF"/>
                </a:solidFill>
              </a:rPr>
              <a:t>em</a:t>
            </a:r>
            <a:r>
              <a:rPr lang="en-US" altLang="en-US" sz="4400" b="1" i="1" dirty="0">
                <a:solidFill>
                  <a:srgbClr val="3333FF"/>
                </a:solidFill>
              </a:rPr>
              <a:t> </a:t>
            </a:r>
            <a:r>
              <a:rPr lang="en-US" altLang="en-US" sz="4400" b="1" i="1" dirty="0" err="1">
                <a:solidFill>
                  <a:srgbClr val="3333FF"/>
                </a:solidFill>
              </a:rPr>
              <a:t>vội</a:t>
            </a:r>
            <a:r>
              <a:rPr lang="en-US" altLang="en-US" sz="4400" b="1" i="1" dirty="0">
                <a:solidFill>
                  <a:srgbClr val="3333FF"/>
                </a:solidFill>
              </a:rPr>
              <a:t> </a:t>
            </a:r>
            <a:r>
              <a:rPr lang="en-US" altLang="en-US" sz="4400" b="1" i="1" dirty="0" err="1">
                <a:solidFill>
                  <a:srgbClr val="3333FF"/>
                </a:solidFill>
              </a:rPr>
              <a:t>chạy</a:t>
            </a:r>
            <a:r>
              <a:rPr lang="en-US" altLang="en-US" sz="4400" b="1" i="1" dirty="0">
                <a:solidFill>
                  <a:srgbClr val="3333FF"/>
                </a:solidFill>
              </a:rPr>
              <a:t> </a:t>
            </a:r>
            <a:r>
              <a:rPr lang="en-US" altLang="en-US" sz="4400" b="1" i="1" dirty="0" err="1">
                <a:solidFill>
                  <a:srgbClr val="3333FF"/>
                </a:solidFill>
              </a:rPr>
              <a:t>một</a:t>
            </a:r>
            <a:r>
              <a:rPr lang="en-US" altLang="en-US" sz="4400" b="1" i="1" dirty="0">
                <a:solidFill>
                  <a:srgbClr val="3333FF"/>
                </a:solidFill>
              </a:rPr>
              <a:t> </a:t>
            </a:r>
            <a:r>
              <a:rPr lang="en-US" altLang="en-US" sz="4400" b="1" i="1" dirty="0" err="1">
                <a:solidFill>
                  <a:srgbClr val="3333FF"/>
                </a:solidFill>
              </a:rPr>
              <a:t>mạch</a:t>
            </a:r>
            <a:r>
              <a:rPr lang="en-US" altLang="en-US" sz="4400" b="1" i="1" dirty="0">
                <a:solidFill>
                  <a:srgbClr val="3333FF"/>
                </a:solidFill>
              </a:rPr>
              <a:t> </a:t>
            </a:r>
            <a:r>
              <a:rPr lang="en-US" altLang="en-US" sz="4400" b="1" i="1" dirty="0" err="1">
                <a:solidFill>
                  <a:srgbClr val="3333FF"/>
                </a:solidFill>
              </a:rPr>
              <a:t>đến</a:t>
            </a:r>
            <a:r>
              <a:rPr lang="en-US" altLang="en-US" sz="4400" b="1" i="1" dirty="0">
                <a:solidFill>
                  <a:srgbClr val="3333FF"/>
                </a:solidFill>
              </a:rPr>
              <a:t> </a:t>
            </a:r>
            <a:r>
              <a:rPr lang="en-US" altLang="en-US" sz="4400" b="1" i="1" dirty="0" err="1">
                <a:solidFill>
                  <a:srgbClr val="3333FF"/>
                </a:solidFill>
              </a:rPr>
              <a:t>cửa</a:t>
            </a:r>
            <a:r>
              <a:rPr lang="en-US" altLang="en-US" sz="4400" b="1" i="1" dirty="0">
                <a:solidFill>
                  <a:srgbClr val="3333FF"/>
                </a:solidFill>
              </a:rPr>
              <a:t> </a:t>
            </a:r>
            <a:r>
              <a:rPr lang="en-US" altLang="en-US" sz="4400" b="1" i="1" dirty="0" err="1">
                <a:solidFill>
                  <a:srgbClr val="3333FF"/>
                </a:solidFill>
              </a:rPr>
              <a:t>hàng</a:t>
            </a:r>
            <a:r>
              <a:rPr lang="en-US" altLang="en-US" sz="4400" b="1" i="1" dirty="0">
                <a:solidFill>
                  <a:srgbClr val="3333FF"/>
                </a:solidFill>
              </a:rPr>
              <a:t>  </a:t>
            </a:r>
            <a:r>
              <a:rPr lang="en-US" altLang="en-US" sz="4400" b="1" i="1" dirty="0" err="1">
                <a:solidFill>
                  <a:srgbClr val="3333FF"/>
                </a:solidFill>
              </a:rPr>
              <a:t>mua</a:t>
            </a:r>
            <a:r>
              <a:rPr lang="en-US" altLang="en-US" sz="4400" b="1" i="1" dirty="0">
                <a:solidFill>
                  <a:srgbClr val="3333FF"/>
                </a:solidFill>
              </a:rPr>
              <a:t> </a:t>
            </a:r>
            <a:r>
              <a:rPr lang="en-US" altLang="en-US" sz="4400" b="1" i="1" dirty="0" err="1">
                <a:solidFill>
                  <a:srgbClr val="3333FF"/>
                </a:solidFill>
              </a:rPr>
              <a:t>thuốc</a:t>
            </a:r>
            <a:r>
              <a:rPr lang="en-US" altLang="en-US" sz="4400" b="1" i="1" dirty="0">
                <a:solidFill>
                  <a:srgbClr val="3333FF"/>
                </a:solidFill>
              </a:rPr>
              <a:t>  </a:t>
            </a:r>
            <a:r>
              <a:rPr lang="en-US" altLang="en-US" sz="4400" b="1" i="1" dirty="0" err="1">
                <a:solidFill>
                  <a:srgbClr val="3333FF"/>
                </a:solidFill>
              </a:rPr>
              <a:t>rồi</a:t>
            </a:r>
            <a:r>
              <a:rPr lang="en-US" altLang="en-US" sz="4400" b="1" i="1" dirty="0">
                <a:solidFill>
                  <a:srgbClr val="3333FF"/>
                </a:solidFill>
              </a:rPr>
              <a:t> </a:t>
            </a:r>
            <a:r>
              <a:rPr lang="en-US" altLang="en-US" sz="4400" b="1" i="1" dirty="0" err="1">
                <a:solidFill>
                  <a:srgbClr val="3333FF"/>
                </a:solidFill>
              </a:rPr>
              <a:t>mang</a:t>
            </a:r>
            <a:r>
              <a:rPr lang="en-US" altLang="en-US" sz="4400" b="1" i="1" dirty="0">
                <a:solidFill>
                  <a:srgbClr val="3333FF"/>
                </a:solidFill>
              </a:rPr>
              <a:t> </a:t>
            </a:r>
            <a:r>
              <a:rPr lang="en-US" altLang="en-US" sz="4400" b="1" i="1" dirty="0" err="1">
                <a:solidFill>
                  <a:srgbClr val="3333FF"/>
                </a:solidFill>
              </a:rPr>
              <a:t>về</a:t>
            </a:r>
            <a:r>
              <a:rPr lang="en-US" altLang="en-US" sz="4400" b="1" i="1" dirty="0">
                <a:solidFill>
                  <a:srgbClr val="3333FF"/>
                </a:solidFill>
              </a:rPr>
              <a:t> </a:t>
            </a:r>
            <a:r>
              <a:rPr lang="en-US" altLang="en-US" sz="4400" b="1" i="1" dirty="0" err="1">
                <a:solidFill>
                  <a:srgbClr val="3333FF"/>
                </a:solidFill>
              </a:rPr>
              <a:t>nhà</a:t>
            </a:r>
            <a:r>
              <a:rPr lang="en-US" altLang="en-US" sz="4400" b="1" i="1" dirty="0">
                <a:solidFill>
                  <a:srgbClr val="3333FF"/>
                </a:solidFill>
              </a:rPr>
              <a:t>.</a:t>
            </a:r>
          </a:p>
        </p:txBody>
      </p:sp>
      <p:sp>
        <p:nvSpPr>
          <p:cNvPr id="7" name="Text Box 10">
            <a:extLst>
              <a:ext uri="{FF2B5EF4-FFF2-40B4-BE49-F238E27FC236}">
                <a16:creationId xmlns:a16="http://schemas.microsoft.com/office/drawing/2014/main" xmlns="" id="{287363B4-648D-4368-B848-D6F483E11EED}"/>
              </a:ext>
            </a:extLst>
          </p:cNvPr>
          <p:cNvSpPr txBox="1">
            <a:spLocks noChangeArrowheads="1"/>
          </p:cNvSpPr>
          <p:nvPr/>
        </p:nvSpPr>
        <p:spPr bwMode="auto">
          <a:xfrm>
            <a:off x="5143499" y="1856509"/>
            <a:ext cx="8788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sz="4400" b="1" dirty="0">
                <a:solidFill>
                  <a:srgbClr val="FF3300"/>
                </a:solidFill>
              </a:rPr>
              <a:t>//</a:t>
            </a:r>
          </a:p>
        </p:txBody>
      </p:sp>
      <p:sp>
        <p:nvSpPr>
          <p:cNvPr id="8" name="Text Box 11">
            <a:extLst>
              <a:ext uri="{FF2B5EF4-FFF2-40B4-BE49-F238E27FC236}">
                <a16:creationId xmlns:a16="http://schemas.microsoft.com/office/drawing/2014/main" xmlns="" id="{938B4EEF-AF13-4C68-9A01-EF7A6E8BE009}"/>
              </a:ext>
            </a:extLst>
          </p:cNvPr>
          <p:cNvSpPr txBox="1">
            <a:spLocks noChangeArrowheads="1"/>
          </p:cNvSpPr>
          <p:nvPr/>
        </p:nvSpPr>
        <p:spPr bwMode="auto">
          <a:xfrm>
            <a:off x="8458200" y="3409070"/>
            <a:ext cx="8788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sz="4400" b="1" dirty="0">
                <a:solidFill>
                  <a:srgbClr val="FF3300"/>
                </a:solidFill>
              </a:rPr>
              <a:t>/</a:t>
            </a:r>
          </a:p>
        </p:txBody>
      </p:sp>
      <p:sp>
        <p:nvSpPr>
          <p:cNvPr id="9" name="Text Box 12">
            <a:extLst>
              <a:ext uri="{FF2B5EF4-FFF2-40B4-BE49-F238E27FC236}">
                <a16:creationId xmlns:a16="http://schemas.microsoft.com/office/drawing/2014/main" xmlns="" id="{25C70A51-DC16-4818-AB8A-AFBBFEF4BBA9}"/>
              </a:ext>
            </a:extLst>
          </p:cNvPr>
          <p:cNvSpPr txBox="1">
            <a:spLocks noChangeArrowheads="1"/>
          </p:cNvSpPr>
          <p:nvPr/>
        </p:nvSpPr>
        <p:spPr bwMode="auto">
          <a:xfrm>
            <a:off x="8763000" y="4086179"/>
            <a:ext cx="8788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sz="4400" b="1" dirty="0">
                <a:solidFill>
                  <a:srgbClr val="FF3300"/>
                </a:solidFill>
              </a:rPr>
              <a:t>/</a:t>
            </a:r>
          </a:p>
        </p:txBody>
      </p:sp>
    </p:spTree>
    <p:extLst>
      <p:ext uri="{BB962C8B-B14F-4D97-AF65-F5344CB8AC3E}">
        <p14:creationId xmlns:p14="http://schemas.microsoft.com/office/powerpoint/2010/main" val="4308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722" name="Hộp_Văn_Bản 6"/>
          <p:cNvSpPr txBox="1">
            <a:spLocks noChangeArrowheads="1"/>
          </p:cNvSpPr>
          <p:nvPr/>
        </p:nvSpPr>
        <p:spPr bwMode="auto">
          <a:xfrm>
            <a:off x="400050" y="1981200"/>
            <a:ext cx="11963400" cy="3416320"/>
          </a:xfrm>
          <a:prstGeom prst="rect">
            <a:avLst/>
          </a:prstGeom>
          <a:noFill/>
          <a:ln w="9525">
            <a:noFill/>
            <a:miter lim="800000"/>
            <a:headEnd/>
            <a:tailEnd/>
          </a:ln>
        </p:spPr>
        <p:txBody>
          <a:bodyPr wrap="square">
            <a:spAutoFit/>
          </a:bodyPr>
          <a:lstStyle/>
          <a:p>
            <a:r>
              <a:rPr lang="en-US" sz="3600" b="1" dirty="0" err="1">
                <a:latin typeface="Times New Roman" panose="02020603050405020304" pitchFamily="18" charset="0"/>
                <a:cs typeface="Times New Roman" panose="02020603050405020304" pitchFamily="18" charset="0"/>
              </a:rPr>
              <a:t>Giọng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toàn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trầm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buồn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xúc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a:t>
            </a:r>
          </a:p>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mệt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yếu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ớt</a:t>
            </a:r>
            <a:endParaRPr lang="en-US" sz="3600" b="1"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 Ý </a:t>
            </a:r>
            <a:r>
              <a:rPr lang="en-US" sz="3600" b="1" dirty="0" err="1">
                <a:latin typeface="Times New Roman" panose="02020603050405020304" pitchFamily="18" charset="0"/>
                <a:cs typeface="Times New Roman" panose="02020603050405020304" pitchFamily="18" charset="0"/>
              </a:rPr>
              <a:t>nghĩ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An – </a:t>
            </a:r>
            <a:r>
              <a:rPr lang="en-US" sz="3600" b="1" dirty="0" err="1">
                <a:latin typeface="Times New Roman" panose="02020603050405020304" pitchFamily="18" charset="0"/>
                <a:cs typeface="Times New Roman" panose="02020603050405020304" pitchFamily="18" charset="0"/>
              </a:rPr>
              <a:t>đrây</a:t>
            </a:r>
            <a:r>
              <a:rPr lang="en-US" sz="3600" b="1" dirty="0">
                <a:latin typeface="Times New Roman" panose="02020603050405020304" pitchFamily="18" charset="0"/>
                <a:cs typeface="Times New Roman" panose="02020603050405020304" pitchFamily="18" charset="0"/>
              </a:rPr>
              <a:t> – ca </a:t>
            </a:r>
            <a:r>
              <a:rPr lang="en-US" sz="3600" b="1" dirty="0" err="1">
                <a:latin typeface="Times New Roman" panose="02020603050405020304" pitchFamily="18" charset="0"/>
                <a:cs typeface="Times New Roman" panose="02020603050405020304" pitchFamily="18" charset="0"/>
              </a:rPr>
              <a:t>đọc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giọng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buồn</a:t>
            </a:r>
            <a:r>
              <a:rPr lang="en-US" sz="3600" b="1" dirty="0">
                <a:latin typeface="Times New Roman" panose="02020603050405020304" pitchFamily="18" charset="0"/>
                <a:cs typeface="Times New Roman" panose="02020603050405020304" pitchFamily="18" charset="0"/>
              </a:rPr>
              <a:t>, day </a:t>
            </a:r>
            <a:r>
              <a:rPr lang="en-US" sz="3600" b="1" dirty="0" err="1">
                <a:latin typeface="Times New Roman" panose="02020603050405020304" pitchFamily="18" charset="0"/>
                <a:cs typeface="Times New Roman" panose="02020603050405020304" pitchFamily="18" charset="0"/>
              </a:rPr>
              <a:t>dứt</a:t>
            </a:r>
            <a:endParaRPr lang="en-US" sz="3600" b="1"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mẹ</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dịu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dàng</a:t>
            </a:r>
            <a:r>
              <a:rPr lang="en-US" sz="3600" b="1" dirty="0">
                <a:latin typeface="Times New Roman" panose="02020603050405020304" pitchFamily="18" charset="0"/>
                <a:cs typeface="Times New Roman" panose="02020603050405020304" pitchFamily="18" charset="0"/>
              </a:rPr>
              <a:t>, an </a:t>
            </a:r>
            <a:r>
              <a:rPr lang="en-US" sz="3600" b="1" dirty="0" err="1">
                <a:latin typeface="Times New Roman" panose="02020603050405020304" pitchFamily="18" charset="0"/>
                <a:cs typeface="Times New Roman" panose="02020603050405020304" pitchFamily="18" charset="0"/>
              </a:rPr>
              <a:t>ủi</a:t>
            </a:r>
            <a:endParaRPr lang="en-US" sz="3600" b="1" dirty="0">
              <a:latin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nhấn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giọng</a:t>
            </a:r>
            <a:r>
              <a:rPr lang="en-US" sz="3600" b="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hoảng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hốt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khóc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nấc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lên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òa</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khóc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nức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nở</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tự</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dằn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vặt</a:t>
            </a:r>
            <a:r>
              <a:rPr lang="en-US" sz="3600" b="1" i="1" dirty="0">
                <a:latin typeface="Times New Roman" panose="02020603050405020304" pitchFamily="18" charset="0"/>
                <a:cs typeface="Times New Roman" panose="02020603050405020304" pitchFamily="18" charset="0"/>
              </a:rPr>
              <a:t>,…</a:t>
            </a:r>
          </a:p>
        </p:txBody>
      </p:sp>
      <p:sp>
        <p:nvSpPr>
          <p:cNvPr id="3" name="Text Box 7">
            <a:extLst>
              <a:ext uri="{FF2B5EF4-FFF2-40B4-BE49-F238E27FC236}">
                <a16:creationId xmlns:a16="http://schemas.microsoft.com/office/drawing/2014/main" xmlns="" id="{AF3110EA-13F8-4158-B7CA-FF0EACCB139F}"/>
              </a:ext>
            </a:extLst>
          </p:cNvPr>
          <p:cNvSpPr txBox="1">
            <a:spLocks noChangeArrowheads="1"/>
          </p:cNvSpPr>
          <p:nvPr/>
        </p:nvSpPr>
        <p:spPr bwMode="auto">
          <a:xfrm>
            <a:off x="2939062" y="541834"/>
            <a:ext cx="7347937" cy="769441"/>
          </a:xfrm>
          <a:prstGeom prst="rect">
            <a:avLst/>
          </a:prstGeom>
          <a:gradFill rotWithShape="1">
            <a:gsLst>
              <a:gs pos="0">
                <a:srgbClr val="B1EDE3"/>
              </a:gs>
              <a:gs pos="100000">
                <a:srgbClr val="FFFFCC"/>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en-US" sz="4400" b="1" dirty="0" err="1">
                <a:solidFill>
                  <a:srgbClr val="FF0066"/>
                </a:solidFill>
              </a:rPr>
              <a:t>Lưu</a:t>
            </a:r>
            <a:r>
              <a:rPr lang="en-US" altLang="en-US" sz="4400" b="1" dirty="0">
                <a:solidFill>
                  <a:srgbClr val="FF0066"/>
                </a:solidFill>
              </a:rPr>
              <a:t> ý </a:t>
            </a:r>
            <a:r>
              <a:rPr lang="en-US" altLang="en-US" sz="4400" b="1" dirty="0" err="1">
                <a:solidFill>
                  <a:srgbClr val="FF0066"/>
                </a:solidFill>
              </a:rPr>
              <a:t>khi</a:t>
            </a:r>
            <a:r>
              <a:rPr lang="en-US" altLang="en-US" sz="4400" b="1" dirty="0">
                <a:solidFill>
                  <a:srgbClr val="FF0066"/>
                </a:solidFill>
              </a:rPr>
              <a:t> </a:t>
            </a:r>
            <a:r>
              <a:rPr lang="en-US" altLang="en-US" sz="4400" b="1" dirty="0" err="1">
                <a:solidFill>
                  <a:srgbClr val="FF0066"/>
                </a:solidFill>
              </a:rPr>
              <a:t>đọc</a:t>
            </a:r>
            <a:r>
              <a:rPr lang="en-US" altLang="en-US" sz="4400" b="1" dirty="0">
                <a:solidFill>
                  <a:srgbClr val="FF0066"/>
                </a:solidFill>
              </a:rPr>
              <a: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1.3|12"/>
</p:tagLst>
</file>

<file path=ppt/tags/tag2.xml><?xml version="1.0" encoding="utf-8"?>
<p:tagLst xmlns:a="http://schemas.openxmlformats.org/drawingml/2006/main" xmlns:r="http://schemas.openxmlformats.org/officeDocument/2006/relationships" xmlns:p="http://schemas.openxmlformats.org/presentationml/2006/main">
  <p:tag name="TIMING" val="|6.9|1.7|1.4|2"/>
</p:tagLst>
</file>

<file path=ppt/tags/tag3.xml><?xml version="1.0" encoding="utf-8"?>
<p:tagLst xmlns:a="http://schemas.openxmlformats.org/drawingml/2006/main" xmlns:r="http://schemas.openxmlformats.org/officeDocument/2006/relationships" xmlns:p="http://schemas.openxmlformats.org/presentationml/2006/main">
  <p:tag name="TIMING" val="|2.7|1.3|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ỹ thuật">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ài liệu" ma:contentTypeID="0x010100274EA5EE2C96234183A9376392CFB4B4" ma:contentTypeVersion="8" ma:contentTypeDescription="Tạo tài liệu mới." ma:contentTypeScope="" ma:versionID="0251f9f5209d8b11791ef8b27a28dfdd">
  <xsd:schema xmlns:xsd="http://www.w3.org/2001/XMLSchema" xmlns:xs="http://www.w3.org/2001/XMLSchema" xmlns:p="http://schemas.microsoft.com/office/2006/metadata/properties" xmlns:ns2="56568334-b38c-437c-9116-9209b71f020d" targetNamespace="http://schemas.microsoft.com/office/2006/metadata/properties" ma:root="true" ma:fieldsID="c2467c01573676f831ba9174d16627d0" ns2:_="">
    <xsd:import namespace="56568334-b38c-437c-9116-9209b71f02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68334-b38c-437c-9116-9209b71f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CF2525-EEAA-4659-AAD5-2557E66717CB}">
  <ds:schemaRefs>
    <ds:schemaRef ds:uri="56568334-b38c-437c-9116-9209b71f020d"/>
    <ds:schemaRef ds:uri="http://purl.org/dc/terms/"/>
    <ds:schemaRef ds:uri="http://purl.org/dc/elements/1.1/"/>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F865D6CA-D2C2-4691-9A78-98C9438BC548}">
  <ds:schemaRefs>
    <ds:schemaRef ds:uri="http://schemas.microsoft.com/sharepoint/v3/contenttype/forms"/>
  </ds:schemaRefs>
</ds:datastoreItem>
</file>

<file path=customXml/itemProps3.xml><?xml version="1.0" encoding="utf-8"?>
<ds:datastoreItem xmlns:ds="http://schemas.openxmlformats.org/officeDocument/2006/customXml" ds:itemID="{84FCD707-EC1D-4011-B420-C3CF524F0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568334-b38c-437c-9116-9209b71f02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Oriel</Template>
  <TotalTime>1242</TotalTime>
  <Words>1064</Words>
  <Application>Microsoft Office PowerPoint</Application>
  <PresentationFormat>Custom</PresentationFormat>
  <Paragraphs>122</Paragraphs>
  <Slides>25</Slides>
  <Notes>1</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Oriel</vt:lpstr>
      <vt:lpstr>3_Office Theme</vt:lpstr>
      <vt:lpstr>Office Theme</vt:lpstr>
      <vt:lpstr>Thứ hai ngày 25 tháng 10 năm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vt:lpstr>
      <vt:lpstr>PowerPoint Presentation</vt:lpstr>
      <vt:lpstr>PowerPoint Presentation</vt:lpstr>
      <vt:lpstr>PowerPoint Presentation</vt:lpstr>
      <vt:lpstr>- Luyện đọc lại toàn bài, quay clip đọc thật hay. </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cp:lastModifiedBy>
  <cp:revision>523</cp:revision>
  <dcterms:created xsi:type="dcterms:W3CDTF">2014-08-25T14:59:45Z</dcterms:created>
  <dcterms:modified xsi:type="dcterms:W3CDTF">2021-10-23T12:58:22Z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0x010100274EA5EE2C96234183A9376392CFB4B4</vt:lpwstr>
  </property>
</Properties>
</file>